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B64CC72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0_44ACCEF8.xml" ContentType="application/vnd.ms-powerpoint.comments+xml"/>
  <Override PartName="/ppt/notesSlides/notesSlide7.xml" ContentType="application/vnd.openxmlformats-officedocument.presentationml.notesSlide+xml"/>
  <Override PartName="/ppt/comments/modernComment_13E_227494E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3_1438DE24.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8_2764150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0_184DC3C2.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5_8F88295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C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D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D_79CAD13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comments/modernComment_12E_5201CE18.xml" ContentType="application/vnd.ms-powerpoint.comments+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comments/modernComment_115_67763943.xml" ContentType="application/vnd.ms-powerpoint.comments+xml"/>
  <Override PartName="/ppt/notesSlides/notesSlide33.xml" ContentType="application/vnd.openxmlformats-officedocument.presentationml.notesSlide+xml"/>
  <Override PartName="/ppt/comments/modernComment_13A_D24ABF73.xml" ContentType="application/vnd.ms-powerpoint.comments+xml"/>
  <Override PartName="/ppt/notesSlides/notesSlide34.xml" ContentType="application/vnd.openxmlformats-officedocument.presentationml.notesSlide+xml"/>
  <Override PartName="/ppt/comments/modernComment_12A_C9CA33BA.xml" ContentType="application/vnd.ms-powerpoint.comments+xml"/>
  <Override PartName="/ppt/notesSlides/notesSlide35.xml" ContentType="application/vnd.openxmlformats-officedocument.presentationml.notesSlide+xml"/>
  <Override PartName="/ppt/comments/modernComment_13B_F627CF1B.xml" ContentType="application/vnd.ms-powerpoint.comments+xml"/>
  <Override PartName="/ppt/notesSlides/notesSlide36.xml" ContentType="application/vnd.openxmlformats-officedocument.presentationml.notesSlide+xml"/>
  <Override PartName="/ppt/comments/modernComment_13D_3721E5A8.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69" r:id="rId4"/>
    <p:sldId id="258" r:id="rId5"/>
    <p:sldId id="271" r:id="rId6"/>
    <p:sldId id="272" r:id="rId7"/>
    <p:sldId id="318" r:id="rId8"/>
    <p:sldId id="305" r:id="rId9"/>
    <p:sldId id="259" r:id="rId10"/>
    <p:sldId id="319" r:id="rId11"/>
    <p:sldId id="296" r:id="rId12"/>
    <p:sldId id="321" r:id="rId13"/>
    <p:sldId id="295" r:id="rId14"/>
    <p:sldId id="273" r:id="rId15"/>
    <p:sldId id="279" r:id="rId16"/>
    <p:sldId id="320" r:id="rId17"/>
    <p:sldId id="306" r:id="rId18"/>
    <p:sldId id="280" r:id="rId19"/>
    <p:sldId id="261" r:id="rId20"/>
    <p:sldId id="311" r:id="rId21"/>
    <p:sldId id="307" r:id="rId22"/>
    <p:sldId id="284" r:id="rId23"/>
    <p:sldId id="328" r:id="rId24"/>
    <p:sldId id="329" r:id="rId25"/>
    <p:sldId id="285" r:id="rId26"/>
    <p:sldId id="326" r:id="rId27"/>
    <p:sldId id="324" r:id="rId28"/>
    <p:sldId id="325" r:id="rId29"/>
    <p:sldId id="322" r:id="rId30"/>
    <p:sldId id="308" r:id="rId31"/>
    <p:sldId id="276" r:id="rId32"/>
    <p:sldId id="294" r:id="rId33"/>
    <p:sldId id="309" r:id="rId34"/>
    <p:sldId id="275" r:id="rId35"/>
    <p:sldId id="301" r:id="rId36"/>
    <p:sldId id="302" r:id="rId37"/>
    <p:sldId id="310" r:id="rId38"/>
    <p:sldId id="313" r:id="rId39"/>
    <p:sldId id="312" r:id="rId40"/>
    <p:sldId id="277" r:id="rId41"/>
    <p:sldId id="314" r:id="rId42"/>
    <p:sldId id="298" r:id="rId43"/>
    <p:sldId id="315" r:id="rId44"/>
    <p:sldId id="289" r:id="rId45"/>
    <p:sldId id="317" r:id="rId46"/>
    <p:sldId id="266" r:id="rId47"/>
    <p:sldId id="291" r:id="rId48"/>
    <p:sldId id="293" r:id="rId49"/>
    <p:sldId id="262" r:id="rId5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B14CE2-A8D6-4E44-9A96-83B29FA4F0DC}">
          <p14:sldIdLst>
            <p14:sldId id="256"/>
            <p14:sldId id="257"/>
            <p14:sldId id="269"/>
            <p14:sldId id="258"/>
            <p14:sldId id="271"/>
            <p14:sldId id="272"/>
            <p14:sldId id="318"/>
            <p14:sldId id="305"/>
            <p14:sldId id="259"/>
            <p14:sldId id="319"/>
            <p14:sldId id="296"/>
            <p14:sldId id="321"/>
            <p14:sldId id="295"/>
          </p14:sldIdLst>
        </p14:section>
        <p14:section name="Mandated Reporting" id="{3D6A6763-3EB5-410D-8518-66A081BDECC7}">
          <p14:sldIdLst>
            <p14:sldId id="273"/>
            <p14:sldId id="279"/>
            <p14:sldId id="320"/>
            <p14:sldId id="306"/>
            <p14:sldId id="280"/>
            <p14:sldId id="261"/>
            <p14:sldId id="311"/>
          </p14:sldIdLst>
        </p14:section>
        <p14:section name="Child Witness to DV" id="{580804E8-930D-4059-99A6-EA59A6D105CB}">
          <p14:sldIdLst>
            <p14:sldId id="307"/>
            <p14:sldId id="284"/>
            <p14:sldId id="328"/>
            <p14:sldId id="329"/>
            <p14:sldId id="285"/>
            <p14:sldId id="326"/>
            <p14:sldId id="324"/>
            <p14:sldId id="325"/>
            <p14:sldId id="322"/>
          </p14:sldIdLst>
        </p14:section>
        <p14:section name="Healing" id="{48A6C7ED-E7AA-4C06-A44E-6371C78A9D84}">
          <p14:sldIdLst>
            <p14:sldId id="308"/>
            <p14:sldId id="276"/>
            <p14:sldId id="294"/>
          </p14:sldIdLst>
        </p14:section>
        <p14:section name="Challenges in DV/CW Collaboration" id="{FAF8314F-45C6-4B11-AB7A-9434D6729B8A}">
          <p14:sldIdLst>
            <p14:sldId id="309"/>
            <p14:sldId id="275"/>
            <p14:sldId id="301"/>
            <p14:sldId id="302"/>
          </p14:sldIdLst>
        </p14:section>
        <p14:section name="Effective Practices" id="{895062AA-57DA-4AE9-938B-078EE36FB1A0}">
          <p14:sldIdLst>
            <p14:sldId id="310"/>
            <p14:sldId id="313"/>
            <p14:sldId id="312"/>
            <p14:sldId id="277"/>
            <p14:sldId id="314"/>
            <p14:sldId id="298"/>
            <p14:sldId id="315"/>
          </p14:sldIdLst>
        </p14:section>
        <p14:section name="Resources" id="{BBD6D139-041E-40AF-8EC3-092268EEB8B1}">
          <p14:sldIdLst>
            <p14:sldId id="289"/>
            <p14:sldId id="317"/>
          </p14:sldIdLst>
        </p14:section>
        <p14:section name="Closing slides" id="{5E375625-83AA-433E-AD31-40EA93627DD4}">
          <p14:sldIdLst>
            <p14:sldId id="266"/>
            <p14:sldId id="291"/>
            <p14:sldId id="293"/>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DCB341-C816-FC04-7AE3-54D3F95583CF}" name="Tara Reynon" initials="TR" userId="S::tara@nicwa.org::124fb7d6-f3f7-46a6-8ad7-a34ad03e0d83" providerId="AD"/>
  <p188:author id="{B2F20849-49E3-F912-54D9-122EB11EE6F6}" name="Guest User" initials="GU" userId="S::urn:spo:tenantanon#14101c84-0a07-47c8-88f1-266a47bea854::" providerId="AD"/>
  <p188:author id="{887C8461-51EB-23BC-1E81-9CA6C0992D79}" name="Amory Zschach" initials="AZ" userId="S::amory@nicwa.org::9876723f-d802-4171-991b-420ed09371c2" providerId="AD"/>
  <p188:author id="{9E1E42A4-55AD-4E0F-EA64-5AA1CDBB3707}" name="Tara Reynon" initials="TR" userId="S::Tara@nicwa.org::124fb7d6-f3f7-46a6-8ad7-a34ad03e0d83" providerId="AD"/>
  <p188:author id="{9A4DF2A4-0E85-4588-F95D-C7A97058E3D5}" name="Lauren Shapiro-Neiwert" initials="LS" userId="S::lauren@nicwa.org::e6d908ae-7baa-4ae4-9c14-2a7e43eb2319" providerId="AD"/>
  <p188:author id="{A71D99C3-CA1F-814A-C699-1C16E4DB87E4}" name="Misty Flowers" initials="MF" userId="S::misty@nicwa.org::8e6f366f-14bd-4046-917f-429cbcdbe1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E81"/>
    <a:srgbClr val="B25D3E"/>
    <a:srgbClr val="6A8C8C"/>
    <a:srgbClr val="88C6D3"/>
    <a:srgbClr val="5C3E92"/>
    <a:srgbClr val="D7A979"/>
    <a:srgbClr val="AB4500"/>
    <a:srgbClr val="00A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CE9A7-4F0F-96A4-5862-DEC92FC58AF4}" v="28" dt="2026-03-19T23:23:46.522"/>
    <p1510:client id="{B1A2B904-0C59-4F3C-BAD3-63552B706E6D}" v="93" dt="2026-03-19T19:50:04.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5714" autoAdjust="0"/>
  </p:normalViewPr>
  <p:slideViewPr>
    <p:cSldViewPr snapToGrid="0">
      <p:cViewPr varScale="1">
        <p:scale>
          <a:sx n="87" d="100"/>
          <a:sy n="87" d="100"/>
        </p:scale>
        <p:origin x="1188"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Reynon" userId="S::tara@nicwa.org::124fb7d6-f3f7-46a6-8ad7-a34ad03e0d83" providerId="AD" clId="Web-{7CF5E84A-0595-420D-D531-713E92C6C106}"/>
    <pc:docChg chg="mod modSld">
      <pc:chgData name="Tara Reynon" userId="S::tara@nicwa.org::124fb7d6-f3f7-46a6-8ad7-a34ad03e0d83" providerId="AD" clId="Web-{7CF5E84A-0595-420D-D531-713E92C6C106}" dt="2026-03-17T02:06:47.433" v="78" actId="20577"/>
      <pc:docMkLst>
        <pc:docMk/>
      </pc:docMkLst>
      <pc:sldChg chg="modSp modCm">
        <pc:chgData name="Tara Reynon" userId="S::tara@nicwa.org::124fb7d6-f3f7-46a6-8ad7-a34ad03e0d83" providerId="AD" clId="Web-{7CF5E84A-0595-420D-D531-713E92C6C106}" dt="2026-03-17T00:52:14.851" v="23" actId="20577"/>
        <pc:sldMkLst>
          <pc:docMk/>
          <pc:sldMk cId="3058485036" sldId="257"/>
        </pc:sldMkLst>
        <pc:spChg chg="mod">
          <ac:chgData name="Tara Reynon" userId="S::tara@nicwa.org::124fb7d6-f3f7-46a6-8ad7-a34ad03e0d83" providerId="AD" clId="Web-{7CF5E84A-0595-420D-D531-713E92C6C106}" dt="2026-03-17T00:52:14.851" v="23" actId="20577"/>
          <ac:spMkLst>
            <pc:docMk/>
            <pc:sldMk cId="3058485036" sldId="257"/>
            <ac:spMk id="2" creationId="{C8DB639D-566C-4867-0410-73985B79F6E7}"/>
          </ac:spMkLst>
        </pc:spChg>
        <pc:extLst>
          <p:ext xmlns:p="http://schemas.openxmlformats.org/presentationml/2006/main" uri="{D6D511B9-2390-475A-947B-AFAB55BFBCF1}">
            <pc226:cmChg xmlns:pc226="http://schemas.microsoft.com/office/powerpoint/2022/06/main/command" chg="mod">
              <pc226:chgData name="Tara Reynon" userId="S::tara@nicwa.org::124fb7d6-f3f7-46a6-8ad7-a34ad03e0d83" providerId="AD" clId="Web-{7CF5E84A-0595-420D-D531-713E92C6C106}" dt="2026-03-17T00:52:14.851" v="23" actId="20577"/>
              <pc2:cmMkLst xmlns:pc2="http://schemas.microsoft.com/office/powerpoint/2019/9/main/command">
                <pc:docMk/>
                <pc:sldMk cId="3058485036" sldId="257"/>
                <pc2:cmMk id="{4E2CC383-6380-40C8-807F-BB755BC2471F}"/>
              </pc2:cmMkLst>
            </pc226:cmChg>
          </p:ext>
        </pc:extLst>
      </pc:sldChg>
      <pc:sldChg chg="modNotes">
        <pc:chgData name="Tara Reynon" userId="S::tara@nicwa.org::124fb7d6-f3f7-46a6-8ad7-a34ad03e0d83" providerId="AD" clId="Web-{7CF5E84A-0595-420D-D531-713E92C6C106}" dt="2026-03-17T01:25:40.900" v="31"/>
        <pc:sldMkLst>
          <pc:docMk/>
          <pc:sldMk cId="3787903623" sldId="279"/>
        </pc:sldMkLst>
      </pc:sldChg>
      <pc:sldChg chg="modNotes">
        <pc:chgData name="Tara Reynon" userId="S::tara@nicwa.org::124fb7d6-f3f7-46a6-8ad7-a34ad03e0d83" providerId="AD" clId="Web-{7CF5E84A-0595-420D-D531-713E92C6C106}" dt="2026-03-17T02:03:08.667" v="46"/>
        <pc:sldMkLst>
          <pc:docMk/>
          <pc:sldMk cId="3385471930" sldId="298"/>
        </pc:sldMkLst>
      </pc:sldChg>
      <pc:sldChg chg="modSp">
        <pc:chgData name="Tara Reynon" userId="S::tara@nicwa.org::124fb7d6-f3f7-46a6-8ad7-a34ad03e0d83" providerId="AD" clId="Web-{7CF5E84A-0595-420D-D531-713E92C6C106}" dt="2026-03-17T01:44:22.314" v="40" actId="1076"/>
        <pc:sldMkLst>
          <pc:docMk/>
          <pc:sldMk cId="2043334971" sldId="301"/>
        </pc:sldMkLst>
        <pc:graphicFrameChg chg="mod">
          <ac:chgData name="Tara Reynon" userId="S::tara@nicwa.org::124fb7d6-f3f7-46a6-8ad7-a34ad03e0d83" providerId="AD" clId="Web-{7CF5E84A-0595-420D-D531-713E92C6C106}" dt="2026-03-17T01:44:22.314" v="40" actId="1076"/>
          <ac:graphicFrameMkLst>
            <pc:docMk/>
            <pc:sldMk cId="2043334971" sldId="301"/>
            <ac:graphicFrameMk id="7" creationId="{E27062BE-9349-5408-FD76-74F37037C886}"/>
          </ac:graphicFrameMkLst>
        </pc:graphicFrameChg>
      </pc:sldChg>
      <pc:sldChg chg="modNotes">
        <pc:chgData name="Tara Reynon" userId="S::tara@nicwa.org::124fb7d6-f3f7-46a6-8ad7-a34ad03e0d83" providerId="AD" clId="Web-{7CF5E84A-0595-420D-D531-713E92C6C106}" dt="2026-03-17T01:47:53.877" v="42"/>
        <pc:sldMkLst>
          <pc:docMk/>
          <pc:sldMk cId="4129822406" sldId="313"/>
        </pc:sldMkLst>
      </pc:sldChg>
      <pc:sldChg chg="modSp">
        <pc:chgData name="Tara Reynon" userId="S::tara@nicwa.org::124fb7d6-f3f7-46a6-8ad7-a34ad03e0d83" providerId="AD" clId="Web-{7CF5E84A-0595-420D-D531-713E92C6C106}" dt="2026-03-17T01:58:41.178" v="45" actId="20577"/>
        <pc:sldMkLst>
          <pc:docMk/>
          <pc:sldMk cId="3528114035" sldId="314"/>
        </pc:sldMkLst>
        <pc:spChg chg="mod">
          <ac:chgData name="Tara Reynon" userId="S::tara@nicwa.org::124fb7d6-f3f7-46a6-8ad7-a34ad03e0d83" providerId="AD" clId="Web-{7CF5E84A-0595-420D-D531-713E92C6C106}" dt="2026-03-17T01:58:41.178" v="45" actId="20577"/>
          <ac:spMkLst>
            <pc:docMk/>
            <pc:sldMk cId="3528114035" sldId="314"/>
            <ac:spMk id="2" creationId="{197D2901-554D-3DF7-7543-FD91BC29158F}"/>
          </ac:spMkLst>
        </pc:spChg>
      </pc:sldChg>
      <pc:sldChg chg="modSp">
        <pc:chgData name="Tara Reynon" userId="S::tara@nicwa.org::124fb7d6-f3f7-46a6-8ad7-a34ad03e0d83" providerId="AD" clId="Web-{7CF5E84A-0595-420D-D531-713E92C6C106}" dt="2026-03-17T02:06:47.433" v="78" actId="20577"/>
        <pc:sldMkLst>
          <pc:docMk/>
          <pc:sldMk cId="4129804059" sldId="315"/>
        </pc:sldMkLst>
        <pc:spChg chg="mod">
          <ac:chgData name="Tara Reynon" userId="S::tara@nicwa.org::124fb7d6-f3f7-46a6-8ad7-a34ad03e0d83" providerId="AD" clId="Web-{7CF5E84A-0595-420D-D531-713E92C6C106}" dt="2026-03-17T02:06:47.433" v="78" actId="20577"/>
          <ac:spMkLst>
            <pc:docMk/>
            <pc:sldMk cId="4129804059" sldId="315"/>
            <ac:spMk id="2" creationId="{A7C9237B-5177-9A5A-CD94-5657562A2CD5}"/>
          </ac:spMkLst>
        </pc:spChg>
      </pc:sldChg>
    </pc:docChg>
  </pc:docChgLst>
  <pc:docChgLst>
    <pc:chgData name="Tara Reynon" userId="S::tara@nicwa.org::124fb7d6-f3f7-46a6-8ad7-a34ad03e0d83" providerId="AD" clId="Web-{44FCE9A7-4F0F-96A4-5862-DEC92FC58AF4}"/>
    <pc:docChg chg="modSld">
      <pc:chgData name="Tara Reynon" userId="S::tara@nicwa.org::124fb7d6-f3f7-46a6-8ad7-a34ad03e0d83" providerId="AD" clId="Web-{44FCE9A7-4F0F-96A4-5862-DEC92FC58AF4}" dt="2026-03-19T23:23:46.522" v="28" actId="1076"/>
      <pc:docMkLst>
        <pc:docMk/>
      </pc:docMkLst>
      <pc:sldChg chg="modSp">
        <pc:chgData name="Tara Reynon" userId="S::tara@nicwa.org::124fb7d6-f3f7-46a6-8ad7-a34ad03e0d83" providerId="AD" clId="Web-{44FCE9A7-4F0F-96A4-5862-DEC92FC58AF4}" dt="2026-03-19T23:16:20.645" v="22" actId="1076"/>
        <pc:sldMkLst>
          <pc:docMk/>
          <pc:sldMk cId="3168978686" sldId="271"/>
        </pc:sldMkLst>
        <pc:spChg chg="mod">
          <ac:chgData name="Tara Reynon" userId="S::tara@nicwa.org::124fb7d6-f3f7-46a6-8ad7-a34ad03e0d83" providerId="AD" clId="Web-{44FCE9A7-4F0F-96A4-5862-DEC92FC58AF4}" dt="2026-03-19T23:16:20.645" v="22" actId="1076"/>
          <ac:spMkLst>
            <pc:docMk/>
            <pc:sldMk cId="3168978686" sldId="271"/>
            <ac:spMk id="2" creationId="{84E28D2A-A0E6-A178-4B7B-687DFD7DF95B}"/>
          </ac:spMkLst>
        </pc:spChg>
      </pc:sldChg>
      <pc:sldChg chg="modSp modCm">
        <pc:chgData name="Tara Reynon" userId="S::tara@nicwa.org::124fb7d6-f3f7-46a6-8ad7-a34ad03e0d83" providerId="AD" clId="Web-{44FCE9A7-4F0F-96A4-5862-DEC92FC58AF4}" dt="2026-03-19T23:18:21.036" v="23" actId="20577"/>
        <pc:sldMkLst>
          <pc:docMk/>
          <pc:sldMk cId="578065644" sldId="318"/>
        </pc:sldMkLst>
        <pc:spChg chg="mod">
          <ac:chgData name="Tara Reynon" userId="S::tara@nicwa.org::124fb7d6-f3f7-46a6-8ad7-a34ad03e0d83" providerId="AD" clId="Web-{44FCE9A7-4F0F-96A4-5862-DEC92FC58AF4}" dt="2026-03-19T23:18:21.036" v="23" actId="20577"/>
          <ac:spMkLst>
            <pc:docMk/>
            <pc:sldMk cId="578065644" sldId="318"/>
            <ac:spMk id="3" creationId="{4AC6F165-0E68-752D-D38B-44631067CA67}"/>
          </ac:spMkLst>
        </pc:spChg>
        <pc:extLst>
          <p:ext xmlns:p="http://schemas.openxmlformats.org/presentationml/2006/main" uri="{D6D511B9-2390-475A-947B-AFAB55BFBCF1}">
            <pc226:cmChg xmlns:pc226="http://schemas.microsoft.com/office/powerpoint/2022/06/main/command" chg="mod">
              <pc226:chgData name="Tara Reynon" userId="S::tara@nicwa.org::124fb7d6-f3f7-46a6-8ad7-a34ad03e0d83" providerId="AD" clId="Web-{44FCE9A7-4F0F-96A4-5862-DEC92FC58AF4}" dt="2026-03-19T23:18:21.036" v="23" actId="20577"/>
              <pc2:cmMkLst xmlns:pc2="http://schemas.microsoft.com/office/powerpoint/2019/9/main/command">
                <pc:docMk/>
                <pc:sldMk cId="578065644" sldId="318"/>
                <pc2:cmMk id="{F9D632F5-C0E4-4911-AA7C-CA870645CBA7}"/>
              </pc2:cmMkLst>
            </pc226:cmChg>
          </p:ext>
        </pc:extLst>
      </pc:sldChg>
      <pc:sldChg chg="modSp">
        <pc:chgData name="Tara Reynon" userId="S::tara@nicwa.org::124fb7d6-f3f7-46a6-8ad7-a34ad03e0d83" providerId="AD" clId="Web-{44FCE9A7-4F0F-96A4-5862-DEC92FC58AF4}" dt="2026-03-19T23:23:46.522" v="28" actId="1076"/>
        <pc:sldMkLst>
          <pc:docMk/>
          <pc:sldMk cId="660162112" sldId="329"/>
        </pc:sldMkLst>
        <pc:spChg chg="mod">
          <ac:chgData name="Tara Reynon" userId="S::tara@nicwa.org::124fb7d6-f3f7-46a6-8ad7-a34ad03e0d83" providerId="AD" clId="Web-{44FCE9A7-4F0F-96A4-5862-DEC92FC58AF4}" dt="2026-03-19T23:23:40.647" v="27" actId="20577"/>
          <ac:spMkLst>
            <pc:docMk/>
            <pc:sldMk cId="660162112" sldId="329"/>
            <ac:spMk id="2" creationId="{65F47C5E-90DC-2B64-7821-1CDCFA16E177}"/>
          </ac:spMkLst>
        </pc:spChg>
        <pc:spChg chg="mod">
          <ac:chgData name="Tara Reynon" userId="S::tara@nicwa.org::124fb7d6-f3f7-46a6-8ad7-a34ad03e0d83" providerId="AD" clId="Web-{44FCE9A7-4F0F-96A4-5862-DEC92FC58AF4}" dt="2026-03-19T23:23:46.522" v="28" actId="1076"/>
          <ac:spMkLst>
            <pc:docMk/>
            <pc:sldMk cId="660162112" sldId="329"/>
            <ac:spMk id="4" creationId="{32E623E0-672B-307C-2847-ED5891EE184E}"/>
          </ac:spMkLst>
        </pc:spChg>
      </pc:sldChg>
    </pc:docChg>
  </pc:docChgLst>
  <pc:docChgLst>
    <pc:chgData name="Misty Flowers" userId="8e6f366f-14bd-4046-917f-429cbcdbe1ed" providerId="ADAL" clId="{CC09C18D-80C4-41E8-9D2B-595EF5893ED2}"/>
    <pc:docChg chg="undo redo custSel addSld delSld modSld sldOrd addSection modSection">
      <pc:chgData name="Misty Flowers" userId="8e6f366f-14bd-4046-917f-429cbcdbe1ed" providerId="ADAL" clId="{CC09C18D-80C4-41E8-9D2B-595EF5893ED2}" dt="2026-03-19T19:50:29.494" v="35973" actId="1076"/>
      <pc:docMkLst>
        <pc:docMk/>
      </pc:docMkLst>
      <pc:sldChg chg="modSp mod modNotesTx">
        <pc:chgData name="Misty Flowers" userId="8e6f366f-14bd-4046-917f-429cbcdbe1ed" providerId="ADAL" clId="{CC09C18D-80C4-41E8-9D2B-595EF5893ED2}" dt="2026-03-12T19:14:34.838" v="19632" actId="20577"/>
        <pc:sldMkLst>
          <pc:docMk/>
          <pc:sldMk cId="3512413905" sldId="256"/>
        </pc:sldMkLst>
        <pc:spChg chg="mod">
          <ac:chgData name="Misty Flowers" userId="8e6f366f-14bd-4046-917f-429cbcdbe1ed" providerId="ADAL" clId="{CC09C18D-80C4-41E8-9D2B-595EF5893ED2}" dt="2026-03-12T19:13:15.525" v="19619" actId="1076"/>
          <ac:spMkLst>
            <pc:docMk/>
            <pc:sldMk cId="3512413905" sldId="256"/>
            <ac:spMk id="2" creationId="{43DED2A1-ABAA-E5EA-2CC8-F39BFC6749CB}"/>
          </ac:spMkLst>
        </pc:spChg>
        <pc:spChg chg="mod">
          <ac:chgData name="Misty Flowers" userId="8e6f366f-14bd-4046-917f-429cbcdbe1ed" providerId="ADAL" clId="{CC09C18D-80C4-41E8-9D2B-595EF5893ED2}" dt="2026-03-12T19:13:28.353" v="19621" actId="14100"/>
          <ac:spMkLst>
            <pc:docMk/>
            <pc:sldMk cId="3512413905" sldId="256"/>
            <ac:spMk id="3" creationId="{E602CAFE-B91A-C270-C084-0C9911887880}"/>
          </ac:spMkLst>
        </pc:spChg>
      </pc:sldChg>
      <pc:sldChg chg="modSp mod modNotesTx">
        <pc:chgData name="Misty Flowers" userId="8e6f366f-14bd-4046-917f-429cbcdbe1ed" providerId="ADAL" clId="{CC09C18D-80C4-41E8-9D2B-595EF5893ED2}" dt="2026-03-19T19:34:04.779" v="35819" actId="20577"/>
        <pc:sldMkLst>
          <pc:docMk/>
          <pc:sldMk cId="3058485036" sldId="257"/>
        </pc:sldMkLst>
        <pc:spChg chg="mod">
          <ac:chgData name="Misty Flowers" userId="8e6f366f-14bd-4046-917f-429cbcdbe1ed" providerId="ADAL" clId="{CC09C18D-80C4-41E8-9D2B-595EF5893ED2}" dt="2026-03-18T13:46:41.694" v="25266" actId="20577"/>
          <ac:spMkLst>
            <pc:docMk/>
            <pc:sldMk cId="3058485036" sldId="257"/>
            <ac:spMk id="2" creationId="{C8DB639D-566C-4867-0410-73985B79F6E7}"/>
          </ac:spMkLst>
        </pc:spChg>
        <pc:spChg chg="mod">
          <ac:chgData name="Misty Flowers" userId="8e6f366f-14bd-4046-917f-429cbcdbe1ed" providerId="ADAL" clId="{CC09C18D-80C4-41E8-9D2B-595EF5893ED2}" dt="2026-03-04T17:50:31.775" v="186" actId="20577"/>
          <ac:spMkLst>
            <pc:docMk/>
            <pc:sldMk cId="3058485036" sldId="257"/>
            <ac:spMk id="3" creationId="{2528F8D3-CA8F-4344-0B03-17BF4A552D26}"/>
          </ac:spMkLst>
        </pc:spChg>
      </pc:sldChg>
      <pc:sldChg chg="modSp add del mod modNotesTx">
        <pc:chgData name="Misty Flowers" userId="8e6f366f-14bd-4046-917f-429cbcdbe1ed" providerId="ADAL" clId="{CC09C18D-80C4-41E8-9D2B-595EF5893ED2}" dt="2026-03-06T23:34:01.061" v="14210" actId="20577"/>
        <pc:sldMkLst>
          <pc:docMk/>
          <pc:sldMk cId="1890965703" sldId="258"/>
        </pc:sldMkLst>
        <pc:spChg chg="mod">
          <ac:chgData name="Misty Flowers" userId="8e6f366f-14bd-4046-917f-429cbcdbe1ed" providerId="ADAL" clId="{CC09C18D-80C4-41E8-9D2B-595EF5893ED2}" dt="2026-03-04T22:18:49.028" v="4558" actId="20577"/>
          <ac:spMkLst>
            <pc:docMk/>
            <pc:sldMk cId="1890965703" sldId="258"/>
            <ac:spMk id="2" creationId="{48EBB00D-2054-0A74-10F8-9B166BBC9159}"/>
          </ac:spMkLst>
        </pc:spChg>
        <pc:spChg chg="mod">
          <ac:chgData name="Misty Flowers" userId="8e6f366f-14bd-4046-917f-429cbcdbe1ed" providerId="ADAL" clId="{CC09C18D-80C4-41E8-9D2B-595EF5893ED2}" dt="2026-03-04T22:18:59.933" v="4657" actId="20577"/>
          <ac:spMkLst>
            <pc:docMk/>
            <pc:sldMk cId="1890965703" sldId="258"/>
            <ac:spMk id="3" creationId="{83C1971C-673D-C826-90FF-CB2B60617F2F}"/>
          </ac:spMkLst>
        </pc:spChg>
      </pc:sldChg>
      <pc:sldChg chg="addSp delSp modSp mod modClrScheme chgLayout modNotesTx">
        <pc:chgData name="Misty Flowers" userId="8e6f366f-14bd-4046-917f-429cbcdbe1ed" providerId="ADAL" clId="{CC09C18D-80C4-41E8-9D2B-595EF5893ED2}" dt="2026-03-19T13:54:15.661" v="29406" actId="20577"/>
        <pc:sldMkLst>
          <pc:docMk/>
          <pc:sldMk cId="339271204" sldId="259"/>
        </pc:sldMkLst>
        <pc:spChg chg="mod ord">
          <ac:chgData name="Misty Flowers" userId="8e6f366f-14bd-4046-917f-429cbcdbe1ed" providerId="ADAL" clId="{CC09C18D-80C4-41E8-9D2B-595EF5893ED2}" dt="2026-03-19T13:54:15.661" v="29406" actId="20577"/>
          <ac:spMkLst>
            <pc:docMk/>
            <pc:sldMk cId="339271204" sldId="259"/>
            <ac:spMk id="2" creationId="{9DE22881-D29D-3E4E-B3E9-F83ADB6DAC5B}"/>
          </ac:spMkLst>
        </pc:spChg>
        <pc:spChg chg="add del mod">
          <ac:chgData name="Misty Flowers" userId="8e6f366f-14bd-4046-917f-429cbcdbe1ed" providerId="ADAL" clId="{CC09C18D-80C4-41E8-9D2B-595EF5893ED2}" dt="2026-03-18T20:22:25.179" v="26577" actId="21"/>
          <ac:spMkLst>
            <pc:docMk/>
            <pc:sldMk cId="339271204" sldId="259"/>
            <ac:spMk id="4" creationId="{97AECF29-7A0B-AF85-84B7-8A584141799B}"/>
          </ac:spMkLst>
        </pc:spChg>
        <pc:spChg chg="add del mod">
          <ac:chgData name="Misty Flowers" userId="8e6f366f-14bd-4046-917f-429cbcdbe1ed" providerId="ADAL" clId="{CC09C18D-80C4-41E8-9D2B-595EF5893ED2}" dt="2026-03-18T20:17:20.430" v="26553" actId="21"/>
          <ac:spMkLst>
            <pc:docMk/>
            <pc:sldMk cId="339271204" sldId="259"/>
            <ac:spMk id="7" creationId="{0E727B91-48CB-8D01-667C-E893BF9FFED2}"/>
          </ac:spMkLst>
        </pc:spChg>
        <pc:spChg chg="add del mod">
          <ac:chgData name="Misty Flowers" userId="8e6f366f-14bd-4046-917f-429cbcdbe1ed" providerId="ADAL" clId="{CC09C18D-80C4-41E8-9D2B-595EF5893ED2}" dt="2026-03-18T20:22:42.976" v="26578" actId="21"/>
          <ac:spMkLst>
            <pc:docMk/>
            <pc:sldMk cId="339271204" sldId="259"/>
            <ac:spMk id="10" creationId="{896941D5-7121-58E5-19AD-956FCC6FC31F}"/>
          </ac:spMkLst>
        </pc:spChg>
        <pc:picChg chg="add del mod">
          <ac:chgData name="Misty Flowers" userId="8e6f366f-14bd-4046-917f-429cbcdbe1ed" providerId="ADAL" clId="{CC09C18D-80C4-41E8-9D2B-595EF5893ED2}" dt="2026-03-18T20:16:36.097" v="26544" actId="21"/>
          <ac:picMkLst>
            <pc:docMk/>
            <pc:sldMk cId="339271204" sldId="259"/>
            <ac:picMk id="6" creationId="{BC3C6BEE-BAD6-27F1-BEFF-9FE10A18337B}"/>
          </ac:picMkLst>
        </pc:picChg>
        <pc:picChg chg="add del mod">
          <ac:chgData name="Misty Flowers" userId="8e6f366f-14bd-4046-917f-429cbcdbe1ed" providerId="ADAL" clId="{CC09C18D-80C4-41E8-9D2B-595EF5893ED2}" dt="2026-03-18T20:16:45.610" v="26546" actId="21"/>
          <ac:picMkLst>
            <pc:docMk/>
            <pc:sldMk cId="339271204" sldId="259"/>
            <ac:picMk id="9" creationId="{2BEEF979-A196-E516-14A0-B7F2E299887E}"/>
          </ac:picMkLst>
        </pc:picChg>
        <pc:picChg chg="add mod">
          <ac:chgData name="Misty Flowers" userId="8e6f366f-14bd-4046-917f-429cbcdbe1ed" providerId="ADAL" clId="{CC09C18D-80C4-41E8-9D2B-595EF5893ED2}" dt="2026-03-18T20:23:15.271" v="26584" actId="14100"/>
          <ac:picMkLst>
            <pc:docMk/>
            <pc:sldMk cId="339271204" sldId="259"/>
            <ac:picMk id="1026" creationId="{C1AFACA8-EBF3-677E-52E6-3B93D0CC636A}"/>
          </ac:picMkLst>
        </pc:picChg>
      </pc:sldChg>
      <pc:sldChg chg="addSp delSp modSp mod modClrScheme modCm chgLayout modNotesTx">
        <pc:chgData name="Misty Flowers" userId="8e6f366f-14bd-4046-917f-429cbcdbe1ed" providerId="ADAL" clId="{CC09C18D-80C4-41E8-9D2B-595EF5893ED2}" dt="2026-03-19T19:48:55.329" v="35964" actId="20577"/>
        <pc:sldMkLst>
          <pc:docMk/>
          <pc:sldMk cId="2408065373" sldId="261"/>
        </pc:sldMkLst>
        <pc:spChg chg="add mod ord">
          <ac:chgData name="Misty Flowers" userId="8e6f366f-14bd-4046-917f-429cbcdbe1ed" providerId="ADAL" clId="{CC09C18D-80C4-41E8-9D2B-595EF5893ED2}" dt="2026-03-05T15:40:57.110" v="6326" actId="20577"/>
          <ac:spMkLst>
            <pc:docMk/>
            <pc:sldMk cId="2408065373" sldId="261"/>
            <ac:spMk id="7" creationId="{53C173A5-E3E4-D5CC-2349-C56F5C3D4C2B}"/>
          </ac:spMkLst>
        </pc:spChg>
        <pc:spChg chg="add mod ord">
          <ac:chgData name="Misty Flowers" userId="8e6f366f-14bd-4046-917f-429cbcdbe1ed" providerId="ADAL" clId="{CC09C18D-80C4-41E8-9D2B-595EF5893ED2}" dt="2026-03-19T19:48:55.329" v="35964" actId="20577"/>
          <ac:spMkLst>
            <pc:docMk/>
            <pc:sldMk cId="2408065373" sldId="261"/>
            <ac:spMk id="8" creationId="{C1F728B6-58D8-DBE3-9C81-781CD684BFFC}"/>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9T19:48:55.329" v="35964" actId="20577"/>
              <pc2:cmMkLst xmlns:pc2="http://schemas.microsoft.com/office/powerpoint/2019/9/main/command">
                <pc:docMk/>
                <pc:sldMk cId="2408065373" sldId="261"/>
                <pc2:cmMk id="{4D81F020-8C72-4444-BC67-36E9A772D6F5}"/>
              </pc2:cmMkLst>
            </pc226:cmChg>
            <pc226:cmChg xmlns:pc226="http://schemas.microsoft.com/office/powerpoint/2022/06/main/command" chg="mod">
              <pc226:chgData name="Misty Flowers" userId="8e6f366f-14bd-4046-917f-429cbcdbe1ed" providerId="ADAL" clId="{CC09C18D-80C4-41E8-9D2B-595EF5893ED2}" dt="2026-03-19T19:48:55.329" v="35964" actId="20577"/>
              <pc2:cmMkLst xmlns:pc2="http://schemas.microsoft.com/office/powerpoint/2019/9/main/command">
                <pc:docMk/>
                <pc:sldMk cId="2408065373" sldId="261"/>
                <pc2:cmMk id="{D584893F-AA29-4242-9F73-B465D7D7604A}"/>
              </pc2:cmMkLst>
            </pc226:cmChg>
            <pc226:cmChg xmlns:pc226="http://schemas.microsoft.com/office/powerpoint/2022/06/main/command" chg="mod">
              <pc226:chgData name="Misty Flowers" userId="8e6f366f-14bd-4046-917f-429cbcdbe1ed" providerId="ADAL" clId="{CC09C18D-80C4-41E8-9D2B-595EF5893ED2}" dt="2026-03-19T19:48:55.329" v="35964" actId="20577"/>
              <pc2:cmMkLst xmlns:pc2="http://schemas.microsoft.com/office/powerpoint/2019/9/main/command">
                <pc:docMk/>
                <pc:sldMk cId="2408065373" sldId="261"/>
                <pc2:cmMk id="{613E00F3-6275-42C2-A053-E41E4330667F}"/>
              </pc2:cmMkLst>
            </pc226:cmChg>
          </p:ext>
        </pc:extLst>
      </pc:sldChg>
      <pc:sldChg chg="modSp mod ord modNotesTx">
        <pc:chgData name="Misty Flowers" userId="8e6f366f-14bd-4046-917f-429cbcdbe1ed" providerId="ADAL" clId="{CC09C18D-80C4-41E8-9D2B-595EF5893ED2}" dt="2026-03-05T22:03:19.167" v="11446"/>
        <pc:sldMkLst>
          <pc:docMk/>
          <pc:sldMk cId="1328636934" sldId="262"/>
        </pc:sldMkLst>
        <pc:spChg chg="mod">
          <ac:chgData name="Misty Flowers" userId="8e6f366f-14bd-4046-917f-429cbcdbe1ed" providerId="ADAL" clId="{CC09C18D-80C4-41E8-9D2B-595EF5893ED2}" dt="2026-03-04T18:57:34.790" v="1769" actId="20577"/>
          <ac:spMkLst>
            <pc:docMk/>
            <pc:sldMk cId="1328636934" sldId="262"/>
            <ac:spMk id="2" creationId="{E0CC0E8E-14F7-99C2-04B2-0482AC6D8230}"/>
          </ac:spMkLst>
        </pc:spChg>
      </pc:sldChg>
      <pc:sldChg chg="delSp modSp add mod">
        <pc:chgData name="Misty Flowers" userId="8e6f366f-14bd-4046-917f-429cbcdbe1ed" providerId="ADAL" clId="{CC09C18D-80C4-41E8-9D2B-595EF5893ED2}" dt="2026-03-12T22:44:42.125" v="25219" actId="1076"/>
        <pc:sldMkLst>
          <pc:docMk/>
          <pc:sldMk cId="3184269952" sldId="266"/>
        </pc:sldMkLst>
        <pc:spChg chg="mod">
          <ac:chgData name="Misty Flowers" userId="8e6f366f-14bd-4046-917f-429cbcdbe1ed" providerId="ADAL" clId="{CC09C18D-80C4-41E8-9D2B-595EF5893ED2}" dt="2026-03-12T22:44:01.928" v="25212" actId="255"/>
          <ac:spMkLst>
            <pc:docMk/>
            <pc:sldMk cId="3184269952" sldId="266"/>
            <ac:spMk id="7" creationId="{8FABDC5B-952A-1425-9D8C-1CBCD0C0DB40}"/>
          </ac:spMkLst>
        </pc:spChg>
        <pc:spChg chg="mod">
          <ac:chgData name="Misty Flowers" userId="8e6f366f-14bd-4046-917f-429cbcdbe1ed" providerId="ADAL" clId="{CC09C18D-80C4-41E8-9D2B-595EF5893ED2}" dt="2026-03-12T22:44:32.155" v="25217" actId="1076"/>
          <ac:spMkLst>
            <pc:docMk/>
            <pc:sldMk cId="3184269952" sldId="266"/>
            <ac:spMk id="12" creationId="{C659A5D5-CC47-4853-E3F1-C3415BA14F57}"/>
          </ac:spMkLst>
        </pc:spChg>
        <pc:grpChg chg="mod">
          <ac:chgData name="Misty Flowers" userId="8e6f366f-14bd-4046-917f-429cbcdbe1ed" providerId="ADAL" clId="{CC09C18D-80C4-41E8-9D2B-595EF5893ED2}" dt="2026-03-12T22:44:12.734" v="25214" actId="1076"/>
          <ac:grpSpMkLst>
            <pc:docMk/>
            <pc:sldMk cId="3184269952" sldId="266"/>
            <ac:grpSpMk id="46" creationId="{31DAFDDA-E2FA-2671-2CF9-80235803E431}"/>
          </ac:grpSpMkLst>
        </pc:grpChg>
        <pc:picChg chg="mod">
          <ac:chgData name="Misty Flowers" userId="8e6f366f-14bd-4046-917f-429cbcdbe1ed" providerId="ADAL" clId="{CC09C18D-80C4-41E8-9D2B-595EF5893ED2}" dt="2026-03-12T22:44:14.999" v="25215" actId="1076"/>
          <ac:picMkLst>
            <pc:docMk/>
            <pc:sldMk cId="3184269952" sldId="266"/>
            <ac:picMk id="21" creationId="{3BC9EBC6-888B-E379-64C4-B77116FFC539}"/>
          </ac:picMkLst>
        </pc:picChg>
        <pc:picChg chg="mod">
          <ac:chgData name="Misty Flowers" userId="8e6f366f-14bd-4046-917f-429cbcdbe1ed" providerId="ADAL" clId="{CC09C18D-80C4-41E8-9D2B-595EF5893ED2}" dt="2026-03-12T22:44:42.125" v="25219" actId="1076"/>
          <ac:picMkLst>
            <pc:docMk/>
            <pc:sldMk cId="3184269952" sldId="266"/>
            <ac:picMk id="22" creationId="{643D15E4-EDC6-1698-D7E8-19FFF5E66227}"/>
          </ac:picMkLst>
        </pc:picChg>
        <pc:picChg chg="mod">
          <ac:chgData name="Misty Flowers" userId="8e6f366f-14bd-4046-917f-429cbcdbe1ed" providerId="ADAL" clId="{CC09C18D-80C4-41E8-9D2B-595EF5893ED2}" dt="2026-03-12T22:44:26.828" v="25216" actId="1076"/>
          <ac:picMkLst>
            <pc:docMk/>
            <pc:sldMk cId="3184269952" sldId="266"/>
            <ac:picMk id="24" creationId="{C0030706-FEB5-C75D-DBAC-8FBFD66C795F}"/>
          </ac:picMkLst>
        </pc:picChg>
        <pc:picChg chg="mod">
          <ac:chgData name="Misty Flowers" userId="8e6f366f-14bd-4046-917f-429cbcdbe1ed" providerId="ADAL" clId="{CC09C18D-80C4-41E8-9D2B-595EF5893ED2}" dt="2026-03-12T22:44:34.172" v="25218" actId="1076"/>
          <ac:picMkLst>
            <pc:docMk/>
            <pc:sldMk cId="3184269952" sldId="266"/>
            <ac:picMk id="26" creationId="{35E94012-0CDB-8C3F-8E39-F13931FA1E4A}"/>
          </ac:picMkLst>
        </pc:picChg>
      </pc:sldChg>
      <pc:sldChg chg="addSp delSp modSp new mod modNotesTx">
        <pc:chgData name="Misty Flowers" userId="8e6f366f-14bd-4046-917f-429cbcdbe1ed" providerId="ADAL" clId="{CC09C18D-80C4-41E8-9D2B-595EF5893ED2}" dt="2026-03-12T19:16:44.590" v="19811" actId="20577"/>
        <pc:sldMkLst>
          <pc:docMk/>
          <pc:sldMk cId="2253694343" sldId="269"/>
        </pc:sldMkLst>
        <pc:spChg chg="mod">
          <ac:chgData name="Misty Flowers" userId="8e6f366f-14bd-4046-917f-429cbcdbe1ed" providerId="ADAL" clId="{CC09C18D-80C4-41E8-9D2B-595EF5893ED2}" dt="2026-03-04T19:02:04.190" v="1836" actId="20577"/>
          <ac:spMkLst>
            <pc:docMk/>
            <pc:sldMk cId="2253694343" sldId="269"/>
            <ac:spMk id="3" creationId="{3850CFF9-271B-DEA0-773F-94E93CE53D07}"/>
          </ac:spMkLst>
        </pc:spChg>
        <pc:picChg chg="add mod ord">
          <ac:chgData name="Misty Flowers" userId="8e6f366f-14bd-4046-917f-429cbcdbe1ed" providerId="ADAL" clId="{CC09C18D-80C4-41E8-9D2B-595EF5893ED2}" dt="2026-03-04T20:20:01.041" v="1841" actId="1076"/>
          <ac:picMkLst>
            <pc:docMk/>
            <pc:sldMk cId="2253694343" sldId="269"/>
            <ac:picMk id="5" creationId="{91460215-9B24-EB55-F39A-F76FEEAF3330}"/>
          </ac:picMkLst>
        </pc:picChg>
      </pc:sldChg>
      <pc:sldChg chg="addSp delSp modSp new del mod modShow modNotesTx">
        <pc:chgData name="Misty Flowers" userId="8e6f366f-14bd-4046-917f-429cbcdbe1ed" providerId="ADAL" clId="{CC09C18D-80C4-41E8-9D2B-595EF5893ED2}" dt="2026-03-19T16:55:49.510" v="32603" actId="2696"/>
        <pc:sldMkLst>
          <pc:docMk/>
          <pc:sldMk cId="3256774938" sldId="270"/>
        </pc:sldMkLst>
        <pc:spChg chg="mod">
          <ac:chgData name="Misty Flowers" userId="8e6f366f-14bd-4046-917f-429cbcdbe1ed" providerId="ADAL" clId="{CC09C18D-80C4-41E8-9D2B-595EF5893ED2}" dt="2026-03-18T21:32:53.144" v="26762" actId="6549"/>
          <ac:spMkLst>
            <pc:docMk/>
            <pc:sldMk cId="3256774938" sldId="270"/>
            <ac:spMk id="2" creationId="{7100D2AE-7061-8D56-52EF-0E060762228B}"/>
          </ac:spMkLst>
        </pc:spChg>
      </pc:sldChg>
      <pc:sldChg chg="delSp modSp new mod ord modCm modNotesTx">
        <pc:chgData name="Misty Flowers" userId="8e6f366f-14bd-4046-917f-429cbcdbe1ed" providerId="ADAL" clId="{CC09C18D-80C4-41E8-9D2B-595EF5893ED2}" dt="2026-03-19T19:36:28.478" v="35848" actId="20577"/>
        <pc:sldMkLst>
          <pc:docMk/>
          <pc:sldMk cId="3168978686" sldId="271"/>
        </pc:sldMkLst>
        <pc:spChg chg="mod">
          <ac:chgData name="Misty Flowers" userId="8e6f366f-14bd-4046-917f-429cbcdbe1ed" providerId="ADAL" clId="{CC09C18D-80C4-41E8-9D2B-595EF5893ED2}" dt="2026-03-04T21:30:24.308" v="2813" actId="20577"/>
          <ac:spMkLst>
            <pc:docMk/>
            <pc:sldMk cId="3168978686" sldId="271"/>
            <ac:spMk id="2" creationId="{84E28D2A-A0E6-A178-4B7B-687DFD7DF95B}"/>
          </ac:spMkLst>
        </pc:spChg>
        <pc:spChg chg="mod">
          <ac:chgData name="Misty Flowers" userId="8e6f366f-14bd-4046-917f-429cbcdbe1ed" providerId="ADAL" clId="{CC09C18D-80C4-41E8-9D2B-595EF5893ED2}" dt="2026-03-19T19:36:28.478" v="35848" actId="20577"/>
          <ac:spMkLst>
            <pc:docMk/>
            <pc:sldMk cId="3168978686" sldId="271"/>
            <ac:spMk id="3" creationId="{83FC94BE-C063-7AE4-CC92-9B3B7692037A}"/>
          </ac:spMkLst>
        </pc:spChg>
        <pc:spChg chg="del mod">
          <ac:chgData name="Misty Flowers" userId="8e6f366f-14bd-4046-917f-429cbcdbe1ed" providerId="ADAL" clId="{CC09C18D-80C4-41E8-9D2B-595EF5893ED2}" dt="2026-03-18T13:49:46.259" v="25294" actId="21"/>
          <ac:spMkLst>
            <pc:docMk/>
            <pc:sldMk cId="3168978686" sldId="271"/>
            <ac:spMk id="4" creationId="{96D9BC98-B1F2-4ADA-FB96-A330AF41A05C}"/>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8T13:49:24.325" v="25286" actId="21"/>
              <pc2:cmMkLst xmlns:pc2="http://schemas.microsoft.com/office/powerpoint/2019/9/main/command">
                <pc:docMk/>
                <pc:sldMk cId="3168978686" sldId="271"/>
                <pc2:cmMk id="{F9D632F5-C0E4-4911-AA7C-CA870645CBA7}"/>
              </pc2:cmMkLst>
            </pc226:cmChg>
          </p:ext>
        </pc:extLst>
      </pc:sldChg>
      <pc:sldChg chg="addSp delSp modSp new mod ord modCm modNotesTx">
        <pc:chgData name="Misty Flowers" userId="8e6f366f-14bd-4046-917f-429cbcdbe1ed" providerId="ADAL" clId="{CC09C18D-80C4-41E8-9D2B-595EF5893ED2}" dt="2026-03-19T19:45:03.335" v="35949" actId="1076"/>
        <pc:sldMkLst>
          <pc:docMk/>
          <pc:sldMk cId="1152175864" sldId="272"/>
        </pc:sldMkLst>
        <pc:spChg chg="mod">
          <ac:chgData name="Misty Flowers" userId="8e6f366f-14bd-4046-917f-429cbcdbe1ed" providerId="ADAL" clId="{CC09C18D-80C4-41E8-9D2B-595EF5893ED2}" dt="2026-03-05T22:12:14.952" v="11779" actId="20577"/>
          <ac:spMkLst>
            <pc:docMk/>
            <pc:sldMk cId="1152175864" sldId="272"/>
            <ac:spMk id="2" creationId="{EE289974-FA91-65A1-155A-9D3B9CA62746}"/>
          </ac:spMkLst>
        </pc:spChg>
        <pc:spChg chg="mod">
          <ac:chgData name="Misty Flowers" userId="8e6f366f-14bd-4046-917f-429cbcdbe1ed" providerId="ADAL" clId="{CC09C18D-80C4-41E8-9D2B-595EF5893ED2}" dt="2026-03-19T19:37:14.892" v="35852" actId="20577"/>
          <ac:spMkLst>
            <pc:docMk/>
            <pc:sldMk cId="1152175864" sldId="272"/>
            <ac:spMk id="3" creationId="{A72B5013-7F0A-670F-35F3-4FB27AD6836D}"/>
          </ac:spMkLst>
        </pc:spChg>
        <pc:spChg chg="mod">
          <ac:chgData name="Misty Flowers" userId="8e6f366f-14bd-4046-917f-429cbcdbe1ed" providerId="ADAL" clId="{CC09C18D-80C4-41E8-9D2B-595EF5893ED2}" dt="2026-03-19T19:37:01.687" v="35850" actId="20577"/>
          <ac:spMkLst>
            <pc:docMk/>
            <pc:sldMk cId="1152175864" sldId="272"/>
            <ac:spMk id="4" creationId="{81D7B974-857E-27D9-A932-5F9E0D6C77AA}"/>
          </ac:spMkLst>
        </pc:spChg>
        <pc:spChg chg="add mod">
          <ac:chgData name="Misty Flowers" userId="8e6f366f-14bd-4046-917f-429cbcdbe1ed" providerId="ADAL" clId="{CC09C18D-80C4-41E8-9D2B-595EF5893ED2}" dt="2026-03-18T13:50:43.021" v="25298" actId="1076"/>
          <ac:spMkLst>
            <pc:docMk/>
            <pc:sldMk cId="1152175864" sldId="272"/>
            <ac:spMk id="5" creationId="{29F00872-1FFE-E55B-0175-B6BA1A513FBF}"/>
          </ac:spMkLst>
        </pc:spChg>
        <pc:spChg chg="add del mod">
          <ac:chgData name="Misty Flowers" userId="8e6f366f-14bd-4046-917f-429cbcdbe1ed" providerId="ADAL" clId="{CC09C18D-80C4-41E8-9D2B-595EF5893ED2}" dt="2026-03-19T19:44:34.414" v="35919" actId="21"/>
          <ac:spMkLst>
            <pc:docMk/>
            <pc:sldMk cId="1152175864" sldId="272"/>
            <ac:spMk id="6" creationId="{8428573A-218E-BF22-E1AF-3BC410B4F94C}"/>
          </ac:spMkLst>
        </pc:spChg>
        <pc:spChg chg="add mod">
          <ac:chgData name="Misty Flowers" userId="8e6f366f-14bd-4046-917f-429cbcdbe1ed" providerId="ADAL" clId="{CC09C18D-80C4-41E8-9D2B-595EF5893ED2}" dt="2026-03-19T19:45:03.335" v="35949" actId="1076"/>
          <ac:spMkLst>
            <pc:docMk/>
            <pc:sldMk cId="1152175864" sldId="272"/>
            <ac:spMk id="7" creationId="{2739E24B-86B2-8DA1-CD1C-9D7DD619BD07}"/>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9T19:37:01.687" v="35850" actId="20577"/>
              <pc2:cmMkLst xmlns:pc2="http://schemas.microsoft.com/office/powerpoint/2019/9/main/command">
                <pc:docMk/>
                <pc:sldMk cId="1152175864" sldId="272"/>
                <pc2:cmMk id="{0F4B02CD-15C3-4F95-B2B1-D59A08769BDC}"/>
              </pc2:cmMkLst>
            </pc226:cmChg>
          </p:ext>
        </pc:extLst>
      </pc:sldChg>
      <pc:sldChg chg="delSp modSp add mod ord">
        <pc:chgData name="Misty Flowers" userId="8e6f366f-14bd-4046-917f-429cbcdbe1ed" providerId="ADAL" clId="{CC09C18D-80C4-41E8-9D2B-595EF5893ED2}" dt="2026-03-11T04:13:41.263" v="19505" actId="1076"/>
        <pc:sldMkLst>
          <pc:docMk/>
          <pc:sldMk cId="1992696162" sldId="273"/>
        </pc:sldMkLst>
        <pc:spChg chg="mod">
          <ac:chgData name="Misty Flowers" userId="8e6f366f-14bd-4046-917f-429cbcdbe1ed" providerId="ADAL" clId="{CC09C18D-80C4-41E8-9D2B-595EF5893ED2}" dt="2026-03-11T04:13:41.263" v="19505" actId="1076"/>
          <ac:spMkLst>
            <pc:docMk/>
            <pc:sldMk cId="1992696162" sldId="273"/>
            <ac:spMk id="2" creationId="{35B9C860-B11D-A428-1912-74AB78151592}"/>
          </ac:spMkLst>
        </pc:spChg>
      </pc:sldChg>
      <pc:sldChg chg="addSp modSp new mod ord modClrScheme chgLayout modNotesTx">
        <pc:chgData name="Misty Flowers" userId="8e6f366f-14bd-4046-917f-429cbcdbe1ed" providerId="ADAL" clId="{CC09C18D-80C4-41E8-9D2B-595EF5893ED2}" dt="2026-03-19T19:01:38.390" v="35632" actId="20577"/>
        <pc:sldMkLst>
          <pc:docMk/>
          <pc:sldMk cId="3562348709" sldId="275"/>
        </pc:sldMkLst>
        <pc:spChg chg="mod">
          <ac:chgData name="Misty Flowers" userId="8e6f366f-14bd-4046-917f-429cbcdbe1ed" providerId="ADAL" clId="{CC09C18D-80C4-41E8-9D2B-595EF5893ED2}" dt="2026-03-19T19:01:38.390" v="35632" actId="20577"/>
          <ac:spMkLst>
            <pc:docMk/>
            <pc:sldMk cId="3562348709" sldId="275"/>
            <ac:spMk id="2" creationId="{8BF5622C-462B-D113-604E-A33373E024EF}"/>
          </ac:spMkLst>
        </pc:spChg>
        <pc:spChg chg="mod">
          <ac:chgData name="Misty Flowers" userId="8e6f366f-14bd-4046-917f-429cbcdbe1ed" providerId="ADAL" clId="{CC09C18D-80C4-41E8-9D2B-595EF5893ED2}" dt="2026-03-12T20:37:46.710" v="22923" actId="26606"/>
          <ac:spMkLst>
            <pc:docMk/>
            <pc:sldMk cId="3562348709" sldId="275"/>
            <ac:spMk id="3" creationId="{18B6EA72-85ED-699D-D436-4ADC0BE2227B}"/>
          </ac:spMkLst>
        </pc:spChg>
        <pc:spChg chg="add mod">
          <ac:chgData name="Misty Flowers" userId="8e6f366f-14bd-4046-917f-429cbcdbe1ed" providerId="ADAL" clId="{CC09C18D-80C4-41E8-9D2B-595EF5893ED2}" dt="2026-03-19T18:59:50.497" v="35540" actId="1076"/>
          <ac:spMkLst>
            <pc:docMk/>
            <pc:sldMk cId="3562348709" sldId="275"/>
            <ac:spMk id="4" creationId="{321278F0-4CC7-9BB1-EED1-121BCE06A526}"/>
          </ac:spMkLst>
        </pc:spChg>
      </pc:sldChg>
      <pc:sldChg chg="addSp modSp new mod modNotesTx">
        <pc:chgData name="Misty Flowers" userId="8e6f366f-14bd-4046-917f-429cbcdbe1ed" providerId="ADAL" clId="{CC09C18D-80C4-41E8-9D2B-595EF5893ED2}" dt="2026-03-19T18:51:59.109" v="35279" actId="20577"/>
        <pc:sldMkLst>
          <pc:docMk/>
          <pc:sldMk cId="2531808709" sldId="276"/>
        </pc:sldMkLst>
        <pc:spChg chg="mod">
          <ac:chgData name="Misty Flowers" userId="8e6f366f-14bd-4046-917f-429cbcdbe1ed" providerId="ADAL" clId="{CC09C18D-80C4-41E8-9D2B-595EF5893ED2}" dt="2026-03-19T18:51:59.109" v="35279" actId="20577"/>
          <ac:spMkLst>
            <pc:docMk/>
            <pc:sldMk cId="2531808709" sldId="276"/>
            <ac:spMk id="2" creationId="{FEB8F9D0-BBBD-D174-37EE-47F5B237F6E2}"/>
          </ac:spMkLst>
        </pc:spChg>
        <pc:spChg chg="mod">
          <ac:chgData name="Misty Flowers" userId="8e6f366f-14bd-4046-917f-429cbcdbe1ed" providerId="ADAL" clId="{CC09C18D-80C4-41E8-9D2B-595EF5893ED2}" dt="2026-03-05T18:31:29.763" v="9573" actId="27636"/>
          <ac:spMkLst>
            <pc:docMk/>
            <pc:sldMk cId="2531808709" sldId="276"/>
            <ac:spMk id="3" creationId="{2FE19112-CFC1-120E-9603-8B4E854E73E0}"/>
          </ac:spMkLst>
        </pc:spChg>
        <pc:spChg chg="add mod">
          <ac:chgData name="Misty Flowers" userId="8e6f366f-14bd-4046-917f-429cbcdbe1ed" providerId="ADAL" clId="{CC09C18D-80C4-41E8-9D2B-595EF5893ED2}" dt="2026-03-19T18:48:53.823" v="35217" actId="1076"/>
          <ac:spMkLst>
            <pc:docMk/>
            <pc:sldMk cId="2531808709" sldId="276"/>
            <ac:spMk id="4" creationId="{A5B12DDA-18DF-5C0F-BF26-521A321413DE}"/>
          </ac:spMkLst>
        </pc:spChg>
        <pc:spChg chg="add mod">
          <ac:chgData name="Misty Flowers" userId="8e6f366f-14bd-4046-917f-429cbcdbe1ed" providerId="ADAL" clId="{CC09C18D-80C4-41E8-9D2B-595EF5893ED2}" dt="2026-03-19T18:50:21.144" v="35245" actId="1076"/>
          <ac:spMkLst>
            <pc:docMk/>
            <pc:sldMk cId="2531808709" sldId="276"/>
            <ac:spMk id="6" creationId="{8D40EF0D-AC9E-10D8-0602-7569CA4B46FB}"/>
          </ac:spMkLst>
        </pc:spChg>
      </pc:sldChg>
      <pc:sldChg chg="modSp new mod ord modClrScheme chgLayout modNotesTx">
        <pc:chgData name="Misty Flowers" userId="8e6f366f-14bd-4046-917f-429cbcdbe1ed" providerId="ADAL" clId="{CC09C18D-80C4-41E8-9D2B-595EF5893ED2}" dt="2026-03-12T21:00:01.918" v="24087" actId="5793"/>
        <pc:sldMkLst>
          <pc:docMk/>
          <pc:sldMk cId="1735801155" sldId="277"/>
        </pc:sldMkLst>
        <pc:spChg chg="mod">
          <ac:chgData name="Misty Flowers" userId="8e6f366f-14bd-4046-917f-429cbcdbe1ed" providerId="ADAL" clId="{CC09C18D-80C4-41E8-9D2B-595EF5893ED2}" dt="2026-03-12T21:00:01.918" v="24087" actId="5793"/>
          <ac:spMkLst>
            <pc:docMk/>
            <pc:sldMk cId="1735801155" sldId="277"/>
            <ac:spMk id="2" creationId="{CE98DDB0-0E6C-A72F-6AFF-684773E4B537}"/>
          </ac:spMkLst>
        </pc:spChg>
        <pc:spChg chg="mod">
          <ac:chgData name="Misty Flowers" userId="8e6f366f-14bd-4046-917f-429cbcdbe1ed" providerId="ADAL" clId="{CC09C18D-80C4-41E8-9D2B-595EF5893ED2}" dt="2026-03-12T20:36:36.853" v="22916" actId="26606"/>
          <ac:spMkLst>
            <pc:docMk/>
            <pc:sldMk cId="1735801155" sldId="277"/>
            <ac:spMk id="3" creationId="{A4507356-8A3D-AB4E-8A3B-0CA8768104EC}"/>
          </ac:spMkLst>
        </pc:spChg>
      </pc:sldChg>
      <pc:sldChg chg="addSp delSp modSp new del mod modClrScheme modShow modCm chgLayout modNotesTx">
        <pc:chgData name="Misty Flowers" userId="8e6f366f-14bd-4046-917f-429cbcdbe1ed" providerId="ADAL" clId="{CC09C18D-80C4-41E8-9D2B-595EF5893ED2}" dt="2026-03-19T19:46:34.999" v="35960" actId="2696"/>
        <pc:sldMkLst>
          <pc:docMk/>
          <pc:sldMk cId="3325123730" sldId="278"/>
        </pc:sldMkLst>
        <pc:spChg chg="add mod ord">
          <ac:chgData name="Misty Flowers" userId="8e6f366f-14bd-4046-917f-429cbcdbe1ed" providerId="ADAL" clId="{CC09C18D-80C4-41E8-9D2B-595EF5893ED2}" dt="2026-03-18T21:37:51.599" v="26767" actId="21"/>
          <ac:spMkLst>
            <pc:docMk/>
            <pc:sldMk cId="3325123730" sldId="278"/>
            <ac:spMk id="5" creationId="{C75CBD6B-3611-1822-B6E3-CADA6337163D}"/>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8T21:36:32.396" v="26765" actId="21"/>
              <pc2:cmMkLst xmlns:pc2="http://schemas.microsoft.com/office/powerpoint/2019/9/main/command">
                <pc:docMk/>
                <pc:sldMk cId="3325123730" sldId="278"/>
                <pc2:cmMk id="{655D0532-47EB-4395-851A-CDE97114C42F}"/>
              </pc2:cmMkLst>
            </pc226:cmChg>
            <pc226:cmChg xmlns:pc226="http://schemas.microsoft.com/office/powerpoint/2022/06/main/command" chg="mod">
              <pc226:chgData name="Misty Flowers" userId="8e6f366f-14bd-4046-917f-429cbcdbe1ed" providerId="ADAL" clId="{CC09C18D-80C4-41E8-9D2B-595EF5893ED2}" dt="2026-03-18T21:37:51.599" v="26767" actId="21"/>
              <pc2:cmMkLst xmlns:pc2="http://schemas.microsoft.com/office/powerpoint/2019/9/main/command">
                <pc:docMk/>
                <pc:sldMk cId="3325123730" sldId="278"/>
                <pc2:cmMk id="{257A7C56-B4C8-47D9-8371-AA88863D24F7}"/>
              </pc2:cmMkLst>
            </pc226:cmChg>
          </p:ext>
        </pc:extLst>
      </pc:sldChg>
      <pc:sldChg chg="modSp new mod modNotesTx">
        <pc:chgData name="Misty Flowers" userId="8e6f366f-14bd-4046-917f-429cbcdbe1ed" providerId="ADAL" clId="{CC09C18D-80C4-41E8-9D2B-595EF5893ED2}" dt="2026-03-18T21:41:49.546" v="26956" actId="20577"/>
        <pc:sldMkLst>
          <pc:docMk/>
          <pc:sldMk cId="3787903623" sldId="279"/>
        </pc:sldMkLst>
        <pc:spChg chg="mod">
          <ac:chgData name="Misty Flowers" userId="8e6f366f-14bd-4046-917f-429cbcdbe1ed" providerId="ADAL" clId="{CC09C18D-80C4-41E8-9D2B-595EF5893ED2}" dt="2026-03-11T04:03:56.952" v="18320" actId="20577"/>
          <ac:spMkLst>
            <pc:docMk/>
            <pc:sldMk cId="3787903623" sldId="279"/>
            <ac:spMk id="2" creationId="{F5D5DB77-66AC-6CA4-3E0A-1D8810D36141}"/>
          </ac:spMkLst>
        </pc:spChg>
        <pc:spChg chg="mod">
          <ac:chgData name="Misty Flowers" userId="8e6f366f-14bd-4046-917f-429cbcdbe1ed" providerId="ADAL" clId="{CC09C18D-80C4-41E8-9D2B-595EF5893ED2}" dt="2026-03-05T15:59:33.640" v="6470" actId="20577"/>
          <ac:spMkLst>
            <pc:docMk/>
            <pc:sldMk cId="3787903623" sldId="279"/>
            <ac:spMk id="3" creationId="{B8B70AE1-1995-4E8C-C661-1907FED883A6}"/>
          </ac:spMkLst>
        </pc:spChg>
      </pc:sldChg>
      <pc:sldChg chg="addSp modSp new mod ord modNotesTx">
        <pc:chgData name="Misty Flowers" userId="8e6f366f-14bd-4046-917f-429cbcdbe1ed" providerId="ADAL" clId="{CC09C18D-80C4-41E8-9D2B-595EF5893ED2}" dt="2026-03-19T19:47:22.973" v="35963" actId="1076"/>
        <pc:sldMkLst>
          <pc:docMk/>
          <pc:sldMk cId="727890036" sldId="280"/>
        </pc:sldMkLst>
        <pc:spChg chg="mod">
          <ac:chgData name="Misty Flowers" userId="8e6f366f-14bd-4046-917f-429cbcdbe1ed" providerId="ADAL" clId="{CC09C18D-80C4-41E8-9D2B-595EF5893ED2}" dt="2026-03-19T19:47:16.876" v="35961" actId="21"/>
          <ac:spMkLst>
            <pc:docMk/>
            <pc:sldMk cId="727890036" sldId="280"/>
            <ac:spMk id="2" creationId="{D8BF1D1E-C35B-08D5-D542-9624BDE6D904}"/>
          </ac:spMkLst>
        </pc:spChg>
        <pc:spChg chg="mod">
          <ac:chgData name="Misty Flowers" userId="8e6f366f-14bd-4046-917f-429cbcdbe1ed" providerId="ADAL" clId="{CC09C18D-80C4-41E8-9D2B-595EF5893ED2}" dt="2026-03-11T03:27:52.786" v="14905" actId="20577"/>
          <ac:spMkLst>
            <pc:docMk/>
            <pc:sldMk cId="727890036" sldId="280"/>
            <ac:spMk id="3" creationId="{52FDA9F7-8A42-A75B-AE28-23E6086C21A2}"/>
          </ac:spMkLst>
        </pc:spChg>
        <pc:spChg chg="add mod">
          <ac:chgData name="Misty Flowers" userId="8e6f366f-14bd-4046-917f-429cbcdbe1ed" providerId="ADAL" clId="{CC09C18D-80C4-41E8-9D2B-595EF5893ED2}" dt="2026-03-19T19:47:22.973" v="35963" actId="1076"/>
          <ac:spMkLst>
            <pc:docMk/>
            <pc:sldMk cId="727890036" sldId="280"/>
            <ac:spMk id="5" creationId="{477FC395-8E84-5882-D4BB-4AB5B401F792}"/>
          </ac:spMkLst>
        </pc:spChg>
      </pc:sldChg>
      <pc:sldChg chg="add del mod modShow">
        <pc:chgData name="Misty Flowers" userId="8e6f366f-14bd-4046-917f-429cbcdbe1ed" providerId="ADAL" clId="{CC09C18D-80C4-41E8-9D2B-595EF5893ED2}" dt="2026-03-19T17:11:53.267" v="32612" actId="2696"/>
        <pc:sldMkLst>
          <pc:docMk/>
          <pc:sldMk cId="0" sldId="281"/>
        </pc:sldMkLst>
      </pc:sldChg>
      <pc:sldChg chg="modSp new del mod ord">
        <pc:chgData name="Misty Flowers" userId="8e6f366f-14bd-4046-917f-429cbcdbe1ed" providerId="ADAL" clId="{CC09C18D-80C4-41E8-9D2B-595EF5893ED2}" dt="2026-03-19T16:40:46.206" v="32129" actId="2696"/>
        <pc:sldMkLst>
          <pc:docMk/>
          <pc:sldMk cId="3788267217" sldId="282"/>
        </pc:sldMkLst>
        <pc:spChg chg="mod">
          <ac:chgData name="Misty Flowers" userId="8e6f366f-14bd-4046-917f-429cbcdbe1ed" providerId="ADAL" clId="{CC09C18D-80C4-41E8-9D2B-595EF5893ED2}" dt="2026-03-19T13:47:30.986" v="29402" actId="20577"/>
          <ac:spMkLst>
            <pc:docMk/>
            <pc:sldMk cId="3788267217" sldId="282"/>
            <ac:spMk id="2" creationId="{2E3CB5D2-6B02-C316-5D9D-3ED97184AE91}"/>
          </ac:spMkLst>
        </pc:spChg>
      </pc:sldChg>
      <pc:sldChg chg="addSp modSp add mod modNotesTx">
        <pc:chgData name="Misty Flowers" userId="8e6f366f-14bd-4046-917f-429cbcdbe1ed" providerId="ADAL" clId="{CC09C18D-80C4-41E8-9D2B-595EF5893ED2}" dt="2026-03-19T19:49:22.641" v="35967" actId="1076"/>
        <pc:sldMkLst>
          <pc:docMk/>
          <pc:sldMk cId="0" sldId="284"/>
        </pc:sldMkLst>
        <pc:spChg chg="mod">
          <ac:chgData name="Misty Flowers" userId="8e6f366f-14bd-4046-917f-429cbcdbe1ed" providerId="ADAL" clId="{CC09C18D-80C4-41E8-9D2B-595EF5893ED2}" dt="2026-03-19T15:57:24.353" v="30353" actId="20577"/>
          <ac:spMkLst>
            <pc:docMk/>
            <pc:sldMk cId="0" sldId="284"/>
            <ac:spMk id="2" creationId="{00000000-0000-0000-0000-000000000000}"/>
          </ac:spMkLst>
        </pc:spChg>
        <pc:spChg chg="mod">
          <ac:chgData name="Misty Flowers" userId="8e6f366f-14bd-4046-917f-429cbcdbe1ed" providerId="ADAL" clId="{CC09C18D-80C4-41E8-9D2B-595EF5893ED2}" dt="2026-03-19T19:49:15.322" v="35965" actId="21"/>
          <ac:spMkLst>
            <pc:docMk/>
            <pc:sldMk cId="0" sldId="284"/>
            <ac:spMk id="3" creationId="{00000000-0000-0000-0000-000000000000}"/>
          </ac:spMkLst>
        </pc:spChg>
        <pc:spChg chg="add mod">
          <ac:chgData name="Misty Flowers" userId="8e6f366f-14bd-4046-917f-429cbcdbe1ed" providerId="ADAL" clId="{CC09C18D-80C4-41E8-9D2B-595EF5893ED2}" dt="2026-03-19T19:49:22.641" v="35967" actId="1076"/>
          <ac:spMkLst>
            <pc:docMk/>
            <pc:sldMk cId="0" sldId="284"/>
            <ac:spMk id="5" creationId="{4B346B25-89F1-5458-547E-7DDB202E84C0}"/>
          </ac:spMkLst>
        </pc:spChg>
      </pc:sldChg>
      <pc:sldChg chg="modSp add mod modCm modNotesTx">
        <pc:chgData name="Misty Flowers" userId="8e6f366f-14bd-4046-917f-429cbcdbe1ed" providerId="ADAL" clId="{CC09C18D-80C4-41E8-9D2B-595EF5893ED2}" dt="2026-03-19T16:38:56.657" v="32124" actId="20577"/>
        <pc:sldMkLst>
          <pc:docMk/>
          <pc:sldMk cId="0" sldId="285"/>
        </pc:sldMkLst>
        <pc:spChg chg="mod">
          <ac:chgData name="Misty Flowers" userId="8e6f366f-14bd-4046-917f-429cbcdbe1ed" providerId="ADAL" clId="{CC09C18D-80C4-41E8-9D2B-595EF5893ED2}" dt="2026-03-19T15:57:40.341" v="30373" actId="20577"/>
          <ac:spMkLst>
            <pc:docMk/>
            <pc:sldMk cId="0" sldId="285"/>
            <ac:spMk id="2" creationId="{00000000-0000-0000-0000-000000000000}"/>
          </ac:spMkLst>
        </pc:spChg>
        <pc:spChg chg="mod">
          <ac:chgData name="Misty Flowers" userId="8e6f366f-14bd-4046-917f-429cbcdbe1ed" providerId="ADAL" clId="{CC09C18D-80C4-41E8-9D2B-595EF5893ED2}" dt="2026-03-19T16:08:45.741" v="30888" actId="20577"/>
          <ac:spMkLst>
            <pc:docMk/>
            <pc:sldMk cId="0" sldId="28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9T16:08:45.741" v="30888" actId="20577"/>
              <pc2:cmMkLst xmlns:pc2="http://schemas.microsoft.com/office/powerpoint/2019/9/main/command">
                <pc:docMk/>
                <pc:sldMk cId="0" sldId="285"/>
                <pc2:cmMk id="{07A25DF0-BAB4-4398-8E7B-16CA1E33E097}"/>
              </pc2:cmMkLst>
            </pc226:cmChg>
          </p:ext>
        </pc:extLst>
      </pc:sldChg>
      <pc:sldChg chg="modSp add del mod ord modNotesTx">
        <pc:chgData name="Misty Flowers" userId="8e6f366f-14bd-4046-917f-429cbcdbe1ed" providerId="ADAL" clId="{CC09C18D-80C4-41E8-9D2B-595EF5893ED2}" dt="2026-03-19T16:40:39.501" v="32128" actId="2696"/>
        <pc:sldMkLst>
          <pc:docMk/>
          <pc:sldMk cId="0" sldId="286"/>
        </pc:sldMkLst>
      </pc:sldChg>
      <pc:sldChg chg="modSp add del mod ord modNotesTx">
        <pc:chgData name="Misty Flowers" userId="8e6f366f-14bd-4046-917f-429cbcdbe1ed" providerId="ADAL" clId="{CC09C18D-80C4-41E8-9D2B-595EF5893ED2}" dt="2026-03-19T16:40:31.216" v="32126" actId="2696"/>
        <pc:sldMkLst>
          <pc:docMk/>
          <pc:sldMk cId="0" sldId="287"/>
        </pc:sldMkLst>
        <pc:spChg chg="mod">
          <ac:chgData name="Misty Flowers" userId="8e6f366f-14bd-4046-917f-429cbcdbe1ed" providerId="ADAL" clId="{CC09C18D-80C4-41E8-9D2B-595EF5893ED2}" dt="2026-03-18T23:08:50.379" v="29359" actId="20577"/>
          <ac:spMkLst>
            <pc:docMk/>
            <pc:sldMk cId="0" sldId="287"/>
            <ac:spMk id="3" creationId="{00000000-0000-0000-0000-000000000000}"/>
          </ac:spMkLst>
        </pc:spChg>
      </pc:sldChg>
      <pc:sldChg chg="modSp add del mod ord">
        <pc:chgData name="Misty Flowers" userId="8e6f366f-14bd-4046-917f-429cbcdbe1ed" providerId="ADAL" clId="{CC09C18D-80C4-41E8-9D2B-595EF5893ED2}" dt="2026-03-19T16:40:34.719" v="32127" actId="2696"/>
        <pc:sldMkLst>
          <pc:docMk/>
          <pc:sldMk cId="0" sldId="288"/>
        </pc:sldMkLst>
      </pc:sldChg>
      <pc:sldChg chg="add ord">
        <pc:chgData name="Misty Flowers" userId="8e6f366f-14bd-4046-917f-429cbcdbe1ed" providerId="ADAL" clId="{CC09C18D-80C4-41E8-9D2B-595EF5893ED2}" dt="2026-03-05T22:03:46.318" v="11450"/>
        <pc:sldMkLst>
          <pc:docMk/>
          <pc:sldMk cId="732056738" sldId="289"/>
        </pc:sldMkLst>
      </pc:sldChg>
      <pc:sldChg chg="addSp delSp modSp add mod ord replId modClrScheme modShow chgLayout modNotesTx">
        <pc:chgData name="Misty Flowers" userId="8e6f366f-14bd-4046-917f-429cbcdbe1ed" providerId="ADAL" clId="{CC09C18D-80C4-41E8-9D2B-595EF5893ED2}" dt="2026-03-12T21:25:10.840" v="25198" actId="729"/>
        <pc:sldMkLst>
          <pc:docMk/>
          <pc:sldMk cId="2443845655" sldId="291"/>
        </pc:sldMkLst>
        <pc:spChg chg="mod ord">
          <ac:chgData name="Misty Flowers" userId="8e6f366f-14bd-4046-917f-429cbcdbe1ed" providerId="ADAL" clId="{CC09C18D-80C4-41E8-9D2B-595EF5893ED2}" dt="2026-03-05T21:55:26.133" v="11034" actId="1076"/>
          <ac:spMkLst>
            <pc:docMk/>
            <pc:sldMk cId="2443845655" sldId="291"/>
            <ac:spMk id="2" creationId="{6433C9E2-DD28-03A9-847A-76B45EDDD047}"/>
          </ac:spMkLst>
        </pc:spChg>
        <pc:picChg chg="add mod">
          <ac:chgData name="Misty Flowers" userId="8e6f366f-14bd-4046-917f-429cbcdbe1ed" providerId="ADAL" clId="{CC09C18D-80C4-41E8-9D2B-595EF5893ED2}" dt="2026-03-05T21:55:30.383" v="11035" actId="1076"/>
          <ac:picMkLst>
            <pc:docMk/>
            <pc:sldMk cId="2443845655" sldId="291"/>
            <ac:picMk id="2050" creationId="{0AFE3524-1FF2-F69D-19CD-1B95A27B75CE}"/>
          </ac:picMkLst>
        </pc:picChg>
      </pc:sldChg>
      <pc:sldChg chg="addSp modSp add mod ord replId modNotesTx">
        <pc:chgData name="Misty Flowers" userId="8e6f366f-14bd-4046-917f-429cbcdbe1ed" providerId="ADAL" clId="{CC09C18D-80C4-41E8-9D2B-595EF5893ED2}" dt="2026-03-05T22:40:54.161" v="12786" actId="20577"/>
        <pc:sldMkLst>
          <pc:docMk/>
          <pc:sldMk cId="2310837471" sldId="293"/>
        </pc:sldMkLst>
        <pc:spChg chg="add mod">
          <ac:chgData name="Misty Flowers" userId="8e6f366f-14bd-4046-917f-429cbcdbe1ed" providerId="ADAL" clId="{CC09C18D-80C4-41E8-9D2B-595EF5893ED2}" dt="2026-03-05T22:00:38.425" v="11422" actId="207"/>
          <ac:spMkLst>
            <pc:docMk/>
            <pc:sldMk cId="2310837471" sldId="293"/>
            <ac:spMk id="4" creationId="{1419082F-29E0-0C11-9314-07BD90FC9063}"/>
          </ac:spMkLst>
        </pc:spChg>
      </pc:sldChg>
      <pc:sldChg chg="modSp new mod modNotesTx">
        <pc:chgData name="Misty Flowers" userId="8e6f366f-14bd-4046-917f-429cbcdbe1ed" providerId="ADAL" clId="{CC09C18D-80C4-41E8-9D2B-595EF5893ED2}" dt="2026-03-19T18:52:48.438" v="35377" actId="20577"/>
        <pc:sldMkLst>
          <pc:docMk/>
          <pc:sldMk cId="484145412" sldId="294"/>
        </pc:sldMkLst>
        <pc:spChg chg="mod">
          <ac:chgData name="Misty Flowers" userId="8e6f366f-14bd-4046-917f-429cbcdbe1ed" providerId="ADAL" clId="{CC09C18D-80C4-41E8-9D2B-595EF5893ED2}" dt="2026-03-19T18:43:03.011" v="35154" actId="20577"/>
          <ac:spMkLst>
            <pc:docMk/>
            <pc:sldMk cId="484145412" sldId="294"/>
            <ac:spMk id="2" creationId="{3CD18FCC-76A4-E9BA-9DB6-8FB87AB1CC1E}"/>
          </ac:spMkLst>
        </pc:spChg>
        <pc:spChg chg="mod">
          <ac:chgData name="Misty Flowers" userId="8e6f366f-14bd-4046-917f-429cbcdbe1ed" providerId="ADAL" clId="{CC09C18D-80C4-41E8-9D2B-595EF5893ED2}" dt="2026-03-05T19:13:09.237" v="10037" actId="20577"/>
          <ac:spMkLst>
            <pc:docMk/>
            <pc:sldMk cId="484145412" sldId="294"/>
            <ac:spMk id="3" creationId="{530A8916-5064-E0C2-7A28-26CF9FC718BF}"/>
          </ac:spMkLst>
        </pc:spChg>
      </pc:sldChg>
      <pc:sldChg chg="addSp delSp modSp new mod modClrScheme chgLayout modNotesTx">
        <pc:chgData name="Misty Flowers" userId="8e6f366f-14bd-4046-917f-429cbcdbe1ed" providerId="ADAL" clId="{CC09C18D-80C4-41E8-9D2B-595EF5893ED2}" dt="2026-03-11T04:02:36.903" v="18202" actId="1076"/>
        <pc:sldMkLst>
          <pc:docMk/>
          <pc:sldMk cId="1782730820" sldId="295"/>
        </pc:sldMkLst>
        <pc:spChg chg="add mod ord">
          <ac:chgData name="Misty Flowers" userId="8e6f366f-14bd-4046-917f-429cbcdbe1ed" providerId="ADAL" clId="{CC09C18D-80C4-41E8-9D2B-595EF5893ED2}" dt="2026-03-05T20:41:05.659" v="10937" actId="20577"/>
          <ac:spMkLst>
            <pc:docMk/>
            <pc:sldMk cId="1782730820" sldId="295"/>
            <ac:spMk id="5" creationId="{3D08E853-D847-F4CC-127C-6CA88237B737}"/>
          </ac:spMkLst>
        </pc:spChg>
        <pc:spChg chg="add mod">
          <ac:chgData name="Misty Flowers" userId="8e6f366f-14bd-4046-917f-429cbcdbe1ed" providerId="ADAL" clId="{CC09C18D-80C4-41E8-9D2B-595EF5893ED2}" dt="2026-03-05T20:41:57.102" v="10939" actId="14100"/>
          <ac:spMkLst>
            <pc:docMk/>
            <pc:sldMk cId="1782730820" sldId="295"/>
            <ac:spMk id="8" creationId="{5F43A986-DAA3-00BC-C08A-B88C5E5AB02E}"/>
          </ac:spMkLst>
        </pc:spChg>
        <pc:graphicFrameChg chg="add mod modGraphic">
          <ac:chgData name="Misty Flowers" userId="8e6f366f-14bd-4046-917f-429cbcdbe1ed" providerId="ADAL" clId="{CC09C18D-80C4-41E8-9D2B-595EF5893ED2}" dt="2026-03-11T04:02:36.903" v="18202" actId="1076"/>
          <ac:graphicFrameMkLst>
            <pc:docMk/>
            <pc:sldMk cId="1782730820" sldId="295"/>
            <ac:graphicFrameMk id="7" creationId="{2E2EC8F3-146A-CC9C-5709-6FC3F4EECAEC}"/>
          </ac:graphicFrameMkLst>
        </pc:graphicFrameChg>
      </pc:sldChg>
      <pc:sldChg chg="addSp delSp modSp new mod modNotesTx">
        <pc:chgData name="Misty Flowers" userId="8e6f366f-14bd-4046-917f-429cbcdbe1ed" providerId="ADAL" clId="{CC09C18D-80C4-41E8-9D2B-595EF5893ED2}" dt="2026-03-19T16:56:12.836" v="32605" actId="207"/>
        <pc:sldMkLst>
          <pc:docMk/>
          <pc:sldMk cId="660870400" sldId="296"/>
        </pc:sldMkLst>
        <pc:spChg chg="mod">
          <ac:chgData name="Misty Flowers" userId="8e6f366f-14bd-4046-917f-429cbcdbe1ed" providerId="ADAL" clId="{CC09C18D-80C4-41E8-9D2B-595EF5893ED2}" dt="2026-03-19T13:56:49.294" v="29455" actId="255"/>
          <ac:spMkLst>
            <pc:docMk/>
            <pc:sldMk cId="660870400" sldId="296"/>
            <ac:spMk id="2" creationId="{F1F91990-8C29-1E9B-E82F-33D7D522ACDE}"/>
          </ac:spMkLst>
        </pc:spChg>
        <pc:spChg chg="add mod">
          <ac:chgData name="Misty Flowers" userId="8e6f366f-14bd-4046-917f-429cbcdbe1ed" providerId="ADAL" clId="{CC09C18D-80C4-41E8-9D2B-595EF5893ED2}" dt="2026-03-19T16:56:12.836" v="32605" actId="207"/>
          <ac:spMkLst>
            <pc:docMk/>
            <pc:sldMk cId="660870400" sldId="296"/>
            <ac:spMk id="5" creationId="{87C35E21-638E-F472-874A-FCE767801B89}"/>
          </ac:spMkLst>
        </pc:spChg>
      </pc:sldChg>
      <pc:sldChg chg="modSp new mod modCm modNotesTx">
        <pc:chgData name="Misty Flowers" userId="8e6f366f-14bd-4046-917f-429cbcdbe1ed" providerId="ADAL" clId="{CC09C18D-80C4-41E8-9D2B-595EF5893ED2}" dt="2026-03-18T22:38:15.171" v="28489" actId="20577"/>
        <pc:sldMkLst>
          <pc:docMk/>
          <pc:sldMk cId="3385471930" sldId="298"/>
        </pc:sldMkLst>
        <pc:spChg chg="mod">
          <ac:chgData name="Misty Flowers" userId="8e6f366f-14bd-4046-917f-429cbcdbe1ed" providerId="ADAL" clId="{CC09C18D-80C4-41E8-9D2B-595EF5893ED2}" dt="2026-03-18T22:35:04.710" v="28147" actId="20577"/>
          <ac:spMkLst>
            <pc:docMk/>
            <pc:sldMk cId="3385471930" sldId="298"/>
            <ac:spMk id="2" creationId="{F4B6D0CC-75C0-0D50-023C-A4485B98CA38}"/>
          </ac:spMkLst>
        </pc:spChg>
        <pc:spChg chg="mod">
          <ac:chgData name="Misty Flowers" userId="8e6f366f-14bd-4046-917f-429cbcdbe1ed" providerId="ADAL" clId="{CC09C18D-80C4-41E8-9D2B-595EF5893ED2}" dt="2026-03-05T23:03:32.946" v="13876" actId="20577"/>
          <ac:spMkLst>
            <pc:docMk/>
            <pc:sldMk cId="3385471930" sldId="298"/>
            <ac:spMk id="3" creationId="{A9B59F60-28AD-101F-8AC3-5B0C8A974A67}"/>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8T22:35:04.710" v="28147" actId="20577"/>
              <pc2:cmMkLst xmlns:pc2="http://schemas.microsoft.com/office/powerpoint/2019/9/main/command">
                <pc:docMk/>
                <pc:sldMk cId="3385471930" sldId="298"/>
                <pc2:cmMk id="{16E38BE7-673F-4C47-8BB9-AB6FAEB24687}"/>
              </pc2:cmMkLst>
            </pc226:cmChg>
          </p:ext>
        </pc:extLst>
      </pc:sldChg>
      <pc:sldChg chg="addSp delSp modSp new del mod modClrScheme modShow chgLayout">
        <pc:chgData name="Misty Flowers" userId="8e6f366f-14bd-4046-917f-429cbcdbe1ed" providerId="ADAL" clId="{CC09C18D-80C4-41E8-9D2B-595EF5893ED2}" dt="2026-03-18T16:24:00.197" v="25514" actId="2696"/>
        <pc:sldMkLst>
          <pc:docMk/>
          <pc:sldMk cId="454994485" sldId="299"/>
        </pc:sldMkLst>
      </pc:sldChg>
      <pc:sldChg chg="addSp delSp modSp new mod modClrScheme modShow chgLayout modNotesTx">
        <pc:chgData name="Misty Flowers" userId="8e6f366f-14bd-4046-917f-429cbcdbe1ed" providerId="ADAL" clId="{CC09C18D-80C4-41E8-9D2B-595EF5893ED2}" dt="2026-03-19T19:02:32.329" v="35633" actId="729"/>
        <pc:sldMkLst>
          <pc:docMk/>
          <pc:sldMk cId="2043334971" sldId="301"/>
        </pc:sldMkLst>
        <pc:spChg chg="mod">
          <ac:chgData name="Misty Flowers" userId="8e6f366f-14bd-4046-917f-429cbcdbe1ed" providerId="ADAL" clId="{CC09C18D-80C4-41E8-9D2B-595EF5893ED2}" dt="2026-03-12T20:37:38.791" v="22922" actId="26606"/>
          <ac:spMkLst>
            <pc:docMk/>
            <pc:sldMk cId="2043334971" sldId="301"/>
            <ac:spMk id="3" creationId="{9BD974B4-481F-892D-5D9E-9C06A2582909}"/>
          </ac:spMkLst>
        </pc:spChg>
        <pc:graphicFrameChg chg="add mod">
          <ac:chgData name="Misty Flowers" userId="8e6f366f-14bd-4046-917f-429cbcdbe1ed" providerId="ADAL" clId="{CC09C18D-80C4-41E8-9D2B-595EF5893ED2}" dt="2026-03-12T20:37:38.791" v="22922" actId="26606"/>
          <ac:graphicFrameMkLst>
            <pc:docMk/>
            <pc:sldMk cId="2043334971" sldId="301"/>
            <ac:graphicFrameMk id="7" creationId="{E27062BE-9349-5408-FD76-74F37037C886}"/>
          </ac:graphicFrameMkLst>
        </pc:graphicFrameChg>
      </pc:sldChg>
      <pc:sldChg chg="addSp modSp new mod modClrScheme chgLayout modNotesTx">
        <pc:chgData name="Misty Flowers" userId="8e6f366f-14bd-4046-917f-429cbcdbe1ed" providerId="ADAL" clId="{CC09C18D-80C4-41E8-9D2B-595EF5893ED2}" dt="2026-03-19T19:03:05.808" v="35634"/>
        <pc:sldMkLst>
          <pc:docMk/>
          <pc:sldMk cId="1375850008" sldId="302"/>
        </pc:sldMkLst>
        <pc:spChg chg="mod">
          <ac:chgData name="Misty Flowers" userId="8e6f366f-14bd-4046-917f-429cbcdbe1ed" providerId="ADAL" clId="{CC09C18D-80C4-41E8-9D2B-595EF5893ED2}" dt="2026-03-12T20:37:06.839" v="22917" actId="26606"/>
          <ac:spMkLst>
            <pc:docMk/>
            <pc:sldMk cId="1375850008" sldId="302"/>
            <ac:spMk id="2" creationId="{A5FB54E7-6925-B59C-D215-066E4CB4906F}"/>
          </ac:spMkLst>
        </pc:spChg>
        <pc:spChg chg="mod">
          <ac:chgData name="Misty Flowers" userId="8e6f366f-14bd-4046-917f-429cbcdbe1ed" providerId="ADAL" clId="{CC09C18D-80C4-41E8-9D2B-595EF5893ED2}" dt="2026-03-12T20:37:06.839" v="22917" actId="26606"/>
          <ac:spMkLst>
            <pc:docMk/>
            <pc:sldMk cId="1375850008" sldId="302"/>
            <ac:spMk id="3" creationId="{FD924971-DDFD-B189-60D6-214684439466}"/>
          </ac:spMkLst>
        </pc:spChg>
        <pc:spChg chg="add mod">
          <ac:chgData name="Misty Flowers" userId="8e6f366f-14bd-4046-917f-429cbcdbe1ed" providerId="ADAL" clId="{CC09C18D-80C4-41E8-9D2B-595EF5893ED2}" dt="2026-03-19T19:03:05.808" v="35634"/>
          <ac:spMkLst>
            <pc:docMk/>
            <pc:sldMk cId="1375850008" sldId="302"/>
            <ac:spMk id="4" creationId="{661EBB6A-665A-9D81-4991-349325046F72}"/>
          </ac:spMkLst>
        </pc:spChg>
      </pc:sldChg>
      <pc:sldChg chg="add ord modNotesTx">
        <pc:chgData name="Misty Flowers" userId="8e6f366f-14bd-4046-917f-429cbcdbe1ed" providerId="ADAL" clId="{CC09C18D-80C4-41E8-9D2B-595EF5893ED2}" dt="2026-03-18T19:55:41.296" v="25864" actId="313"/>
        <pc:sldMkLst>
          <pc:docMk/>
          <pc:sldMk cId="3942982940" sldId="305"/>
        </pc:sldMkLst>
      </pc:sldChg>
      <pc:sldChg chg="modSp add mod ord">
        <pc:chgData name="Misty Flowers" userId="8e6f366f-14bd-4046-917f-429cbcdbe1ed" providerId="ADAL" clId="{CC09C18D-80C4-41E8-9D2B-595EF5893ED2}" dt="2026-03-11T04:14:24.336" v="19577" actId="20577"/>
        <pc:sldMkLst>
          <pc:docMk/>
          <pc:sldMk cId="3622576309" sldId="306"/>
        </pc:sldMkLst>
        <pc:spChg chg="mod">
          <ac:chgData name="Misty Flowers" userId="8e6f366f-14bd-4046-917f-429cbcdbe1ed" providerId="ADAL" clId="{CC09C18D-80C4-41E8-9D2B-595EF5893ED2}" dt="2026-03-11T04:14:24.336" v="19577" actId="20577"/>
          <ac:spMkLst>
            <pc:docMk/>
            <pc:sldMk cId="3622576309" sldId="306"/>
            <ac:spMk id="2" creationId="{2C819161-487F-4C27-2812-BE8EDDD0A43C}"/>
          </ac:spMkLst>
        </pc:spChg>
      </pc:sldChg>
      <pc:sldChg chg="modSp add mod ord">
        <pc:chgData name="Misty Flowers" userId="8e6f366f-14bd-4046-917f-429cbcdbe1ed" providerId="ADAL" clId="{CC09C18D-80C4-41E8-9D2B-595EF5893ED2}" dt="2026-03-19T15:27:24.621" v="30331" actId="20577"/>
        <pc:sldMkLst>
          <pc:docMk/>
          <pc:sldMk cId="2724497849" sldId="307"/>
        </pc:sldMkLst>
        <pc:spChg chg="mod">
          <ac:chgData name="Misty Flowers" userId="8e6f366f-14bd-4046-917f-429cbcdbe1ed" providerId="ADAL" clId="{CC09C18D-80C4-41E8-9D2B-595EF5893ED2}" dt="2026-03-19T15:27:24.621" v="30331" actId="20577"/>
          <ac:spMkLst>
            <pc:docMk/>
            <pc:sldMk cId="2724497849" sldId="307"/>
            <ac:spMk id="2" creationId="{702370CA-03C7-ACE3-C0DD-3B70CB919937}"/>
          </ac:spMkLst>
        </pc:spChg>
      </pc:sldChg>
      <pc:sldChg chg="modSp add">
        <pc:chgData name="Misty Flowers" userId="8e6f366f-14bd-4046-917f-429cbcdbe1ed" providerId="ADAL" clId="{CC09C18D-80C4-41E8-9D2B-595EF5893ED2}" dt="2026-03-11T04:15:33.147" v="19587"/>
        <pc:sldMkLst>
          <pc:docMk/>
          <pc:sldMk cId="205420304" sldId="308"/>
        </pc:sldMkLst>
        <pc:spChg chg="mod">
          <ac:chgData name="Misty Flowers" userId="8e6f366f-14bd-4046-917f-429cbcdbe1ed" providerId="ADAL" clId="{CC09C18D-80C4-41E8-9D2B-595EF5893ED2}" dt="2026-03-11T04:15:33.147" v="19587"/>
          <ac:spMkLst>
            <pc:docMk/>
            <pc:sldMk cId="205420304" sldId="308"/>
            <ac:spMk id="2" creationId="{EE6C4DF7-3EEF-BCF8-9883-DA03D4E3B537}"/>
          </ac:spMkLst>
        </pc:spChg>
      </pc:sldChg>
      <pc:sldChg chg="modSp add">
        <pc:chgData name="Misty Flowers" userId="8e6f366f-14bd-4046-917f-429cbcdbe1ed" providerId="ADAL" clId="{CC09C18D-80C4-41E8-9D2B-595EF5893ED2}" dt="2026-03-11T04:16:26.031" v="19599"/>
        <pc:sldMkLst>
          <pc:docMk/>
          <pc:sldMk cId="1592854534" sldId="309"/>
        </pc:sldMkLst>
        <pc:spChg chg="mod">
          <ac:chgData name="Misty Flowers" userId="8e6f366f-14bd-4046-917f-429cbcdbe1ed" providerId="ADAL" clId="{CC09C18D-80C4-41E8-9D2B-595EF5893ED2}" dt="2026-03-11T04:16:26.031" v="19599"/>
          <ac:spMkLst>
            <pc:docMk/>
            <pc:sldMk cId="1592854534" sldId="309"/>
            <ac:spMk id="2" creationId="{E13D95E1-4E5D-6013-8AA5-36F37C321483}"/>
          </ac:spMkLst>
        </pc:spChg>
      </pc:sldChg>
      <pc:sldChg chg="addSp delSp modSp add mod ord">
        <pc:chgData name="Misty Flowers" userId="8e6f366f-14bd-4046-917f-429cbcdbe1ed" providerId="ADAL" clId="{CC09C18D-80C4-41E8-9D2B-595EF5893ED2}" dt="2026-03-11T04:17:13.893" v="19608"/>
        <pc:sldMkLst>
          <pc:docMk/>
          <pc:sldMk cId="3042427484" sldId="310"/>
        </pc:sldMkLst>
        <pc:spChg chg="mod">
          <ac:chgData name="Misty Flowers" userId="8e6f366f-14bd-4046-917f-429cbcdbe1ed" providerId="ADAL" clId="{CC09C18D-80C4-41E8-9D2B-595EF5893ED2}" dt="2026-03-11T04:17:13.893" v="19608"/>
          <ac:spMkLst>
            <pc:docMk/>
            <pc:sldMk cId="3042427484" sldId="310"/>
            <ac:spMk id="2" creationId="{BFAD797F-D4CB-7669-38C4-23DBC1668786}"/>
          </ac:spMkLst>
        </pc:spChg>
      </pc:sldChg>
      <pc:sldChg chg="modSp new mod modNotesTx">
        <pc:chgData name="Misty Flowers" userId="8e6f366f-14bd-4046-917f-429cbcdbe1ed" providerId="ADAL" clId="{CC09C18D-80C4-41E8-9D2B-595EF5893ED2}" dt="2026-03-12T21:03:24.274" v="24375" actId="20577"/>
        <pc:sldMkLst>
          <pc:docMk/>
          <pc:sldMk cId="1149298639" sldId="311"/>
        </pc:sldMkLst>
        <pc:spChg chg="mod">
          <ac:chgData name="Misty Flowers" userId="8e6f366f-14bd-4046-917f-429cbcdbe1ed" providerId="ADAL" clId="{CC09C18D-80C4-41E8-9D2B-595EF5893ED2}" dt="2026-03-12T21:03:24.274" v="24375" actId="20577"/>
          <ac:spMkLst>
            <pc:docMk/>
            <pc:sldMk cId="1149298639" sldId="311"/>
            <ac:spMk id="2" creationId="{5527B22E-29EC-13FB-C516-D9903B3E69E7}"/>
          </ac:spMkLst>
        </pc:spChg>
        <pc:spChg chg="mod">
          <ac:chgData name="Misty Flowers" userId="8e6f366f-14bd-4046-917f-429cbcdbe1ed" providerId="ADAL" clId="{CC09C18D-80C4-41E8-9D2B-595EF5893ED2}" dt="2026-03-12T19:51:36.459" v="19900" actId="20577"/>
          <ac:spMkLst>
            <pc:docMk/>
            <pc:sldMk cId="1149298639" sldId="311"/>
            <ac:spMk id="3" creationId="{289748A0-7F6F-5387-4A50-F0CCED53D598}"/>
          </ac:spMkLst>
        </pc:spChg>
      </pc:sldChg>
      <pc:sldChg chg="addSp delSp modSp new mod ord modClrScheme chgLayout">
        <pc:chgData name="Misty Flowers" userId="8e6f366f-14bd-4046-917f-429cbcdbe1ed" providerId="ADAL" clId="{CC09C18D-80C4-41E8-9D2B-595EF5893ED2}" dt="2026-03-19T19:07:23.906" v="35652" actId="1076"/>
        <pc:sldMkLst>
          <pc:docMk/>
          <pc:sldMk cId="2642366630" sldId="312"/>
        </pc:sldMkLst>
        <pc:spChg chg="add mod">
          <ac:chgData name="Misty Flowers" userId="8e6f366f-14bd-4046-917f-429cbcdbe1ed" providerId="ADAL" clId="{CC09C18D-80C4-41E8-9D2B-595EF5893ED2}" dt="2026-03-19T19:07:23.906" v="35652" actId="1076"/>
          <ac:spMkLst>
            <pc:docMk/>
            <pc:sldMk cId="2642366630" sldId="312"/>
            <ac:spMk id="2" creationId="{F21183AF-2DE1-FEBB-0BC3-592286F76EEA}"/>
          </ac:spMkLst>
        </pc:spChg>
        <pc:spChg chg="mod">
          <ac:chgData name="Misty Flowers" userId="8e6f366f-14bd-4046-917f-429cbcdbe1ed" providerId="ADAL" clId="{CC09C18D-80C4-41E8-9D2B-595EF5893ED2}" dt="2026-03-12T20:34:57.302" v="22877" actId="26606"/>
          <ac:spMkLst>
            <pc:docMk/>
            <pc:sldMk cId="2642366630" sldId="312"/>
            <ac:spMk id="3" creationId="{2EA17230-138F-9AB9-92EC-7E1B270C8A60}"/>
          </ac:spMkLst>
        </pc:spChg>
        <pc:graphicFrameChg chg="add mod">
          <ac:chgData name="Misty Flowers" userId="8e6f366f-14bd-4046-917f-429cbcdbe1ed" providerId="ADAL" clId="{CC09C18D-80C4-41E8-9D2B-595EF5893ED2}" dt="2026-03-12T20:34:57.302" v="22877" actId="26606"/>
          <ac:graphicFrameMkLst>
            <pc:docMk/>
            <pc:sldMk cId="2642366630" sldId="312"/>
            <ac:graphicFrameMk id="5" creationId="{0764044B-D3AD-BB82-8349-235F28791C4C}"/>
          </ac:graphicFrameMkLst>
        </pc:graphicFrameChg>
      </pc:sldChg>
      <pc:sldChg chg="delSp modSp new mod">
        <pc:chgData name="Misty Flowers" userId="8e6f366f-14bd-4046-917f-429cbcdbe1ed" providerId="ADAL" clId="{CC09C18D-80C4-41E8-9D2B-595EF5893ED2}" dt="2026-03-12T20:40:54.286" v="22972" actId="20577"/>
        <pc:sldMkLst>
          <pc:docMk/>
          <pc:sldMk cId="4129822406" sldId="313"/>
        </pc:sldMkLst>
        <pc:spChg chg="mod">
          <ac:chgData name="Misty Flowers" userId="8e6f366f-14bd-4046-917f-429cbcdbe1ed" providerId="ADAL" clId="{CC09C18D-80C4-41E8-9D2B-595EF5893ED2}" dt="2026-03-12T20:40:54.286" v="22972" actId="20577"/>
          <ac:spMkLst>
            <pc:docMk/>
            <pc:sldMk cId="4129822406" sldId="313"/>
            <ac:spMk id="3" creationId="{AC9A3CF7-C704-C6B3-6B0F-08225B9A158F}"/>
          </ac:spMkLst>
        </pc:spChg>
      </pc:sldChg>
      <pc:sldChg chg="addSp modSp add mod modCm modNotesTx">
        <pc:chgData name="Misty Flowers" userId="8e6f366f-14bd-4046-917f-429cbcdbe1ed" providerId="ADAL" clId="{CC09C18D-80C4-41E8-9D2B-595EF5893ED2}" dt="2026-03-19T19:20:56.993" v="35695" actId="20577"/>
        <pc:sldMkLst>
          <pc:docMk/>
          <pc:sldMk cId="3528114035" sldId="314"/>
        </pc:sldMkLst>
        <pc:spChg chg="mod">
          <ac:chgData name="Misty Flowers" userId="8e6f366f-14bd-4046-917f-429cbcdbe1ed" providerId="ADAL" clId="{CC09C18D-80C4-41E8-9D2B-595EF5893ED2}" dt="2026-03-12T21:01:13.531" v="24171" actId="6549"/>
          <ac:spMkLst>
            <pc:docMk/>
            <pc:sldMk cId="3528114035" sldId="314"/>
            <ac:spMk id="2" creationId="{197D2901-554D-3DF7-7543-FD91BC29158F}"/>
          </ac:spMkLst>
        </pc:spChg>
        <pc:spChg chg="mod">
          <ac:chgData name="Misty Flowers" userId="8e6f366f-14bd-4046-917f-429cbcdbe1ed" providerId="ADAL" clId="{CC09C18D-80C4-41E8-9D2B-595EF5893ED2}" dt="2026-03-18T22:22:24.946" v="27749" actId="20577"/>
          <ac:spMkLst>
            <pc:docMk/>
            <pc:sldMk cId="3528114035" sldId="314"/>
            <ac:spMk id="3" creationId="{444F7304-F51F-CC5B-B299-C2B21AEBE59D}"/>
          </ac:spMkLst>
        </pc:spChg>
        <pc:spChg chg="add mod">
          <ac:chgData name="Misty Flowers" userId="8e6f366f-14bd-4046-917f-429cbcdbe1ed" providerId="ADAL" clId="{CC09C18D-80C4-41E8-9D2B-595EF5893ED2}" dt="2026-03-19T19:20:56.993" v="35695" actId="20577"/>
          <ac:spMkLst>
            <pc:docMk/>
            <pc:sldMk cId="3528114035" sldId="314"/>
            <ac:spMk id="4" creationId="{28942B3E-EB89-E1B2-5FEE-3E96E3C0E1D8}"/>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8T22:22:24.946" v="27749" actId="20577"/>
              <pc2:cmMkLst xmlns:pc2="http://schemas.microsoft.com/office/powerpoint/2019/9/main/command">
                <pc:docMk/>
                <pc:sldMk cId="3528114035" sldId="314"/>
                <pc2:cmMk id="{4762C23F-73CE-465B-ACE7-D084C8A66011}"/>
              </pc2:cmMkLst>
            </pc226:cmChg>
          </p:ext>
        </pc:extLst>
      </pc:sldChg>
      <pc:sldChg chg="addSp modSp new mod ord modNotesTx">
        <pc:chgData name="Misty Flowers" userId="8e6f366f-14bd-4046-917f-429cbcdbe1ed" providerId="ADAL" clId="{CC09C18D-80C4-41E8-9D2B-595EF5893ED2}" dt="2026-03-19T19:09:47.256" v="35672" actId="20577"/>
        <pc:sldMkLst>
          <pc:docMk/>
          <pc:sldMk cId="4129804059" sldId="315"/>
        </pc:sldMkLst>
        <pc:spChg chg="mod">
          <ac:chgData name="Misty Flowers" userId="8e6f366f-14bd-4046-917f-429cbcdbe1ed" providerId="ADAL" clId="{CC09C18D-80C4-41E8-9D2B-595EF5893ED2}" dt="2026-03-19T19:09:07.001" v="35656" actId="5793"/>
          <ac:spMkLst>
            <pc:docMk/>
            <pc:sldMk cId="4129804059" sldId="315"/>
            <ac:spMk id="2" creationId="{A7C9237B-5177-9A5A-CD94-5657562A2CD5}"/>
          </ac:spMkLst>
        </pc:spChg>
        <pc:spChg chg="mod">
          <ac:chgData name="Misty Flowers" userId="8e6f366f-14bd-4046-917f-429cbcdbe1ed" providerId="ADAL" clId="{CC09C18D-80C4-41E8-9D2B-595EF5893ED2}" dt="2026-03-12T21:04:35.627" v="24399" actId="20577"/>
          <ac:spMkLst>
            <pc:docMk/>
            <pc:sldMk cId="4129804059" sldId="315"/>
            <ac:spMk id="3" creationId="{8ED71148-CF76-B870-BD4E-090EE47F2F9F}"/>
          </ac:spMkLst>
        </pc:spChg>
        <pc:spChg chg="add mod">
          <ac:chgData name="Misty Flowers" userId="8e6f366f-14bd-4046-917f-429cbcdbe1ed" providerId="ADAL" clId="{CC09C18D-80C4-41E8-9D2B-595EF5893ED2}" dt="2026-03-19T19:09:47.256" v="35672" actId="20577"/>
          <ac:spMkLst>
            <pc:docMk/>
            <pc:sldMk cId="4129804059" sldId="315"/>
            <ac:spMk id="4" creationId="{40258F40-E58A-90BC-6B03-FEF8ED1C9439}"/>
          </ac:spMkLst>
        </pc:spChg>
      </pc:sldChg>
      <pc:sldChg chg="addSp delSp modSp new mod modCm modNotesTx">
        <pc:chgData name="Misty Flowers" userId="8e6f366f-14bd-4046-917f-429cbcdbe1ed" providerId="ADAL" clId="{CC09C18D-80C4-41E8-9D2B-595EF5893ED2}" dt="2026-03-19T19:42:47.041" v="35878" actId="1076"/>
        <pc:sldMkLst>
          <pc:docMk/>
          <pc:sldMk cId="924968360" sldId="317"/>
        </pc:sldMkLst>
        <pc:spChg chg="mod">
          <ac:chgData name="Misty Flowers" userId="8e6f366f-14bd-4046-917f-429cbcdbe1ed" providerId="ADAL" clId="{CC09C18D-80C4-41E8-9D2B-595EF5893ED2}" dt="2026-03-19T19:42:47.041" v="35878" actId="1076"/>
          <ac:spMkLst>
            <pc:docMk/>
            <pc:sldMk cId="924968360" sldId="317"/>
            <ac:spMk id="2" creationId="{64FEC890-E948-E423-9299-5555689233E9}"/>
          </ac:spMkLst>
        </pc:spChg>
        <pc:spChg chg="del mod">
          <ac:chgData name="Misty Flowers" userId="8e6f366f-14bd-4046-917f-429cbcdbe1ed" providerId="ADAL" clId="{CC09C18D-80C4-41E8-9D2B-595EF5893ED2}" dt="2026-03-19T19:14:59.618" v="35673" actId="21"/>
          <ac:spMkLst>
            <pc:docMk/>
            <pc:sldMk cId="924968360" sldId="317"/>
            <ac:spMk id="4" creationId="{65B72E64-5B1D-C2A1-7D03-B1D79251D7AB}"/>
          </ac:spMkLst>
        </pc:spChg>
        <pc:spChg chg="add mod">
          <ac:chgData name="Misty Flowers" userId="8e6f366f-14bd-4046-917f-429cbcdbe1ed" providerId="ADAL" clId="{CC09C18D-80C4-41E8-9D2B-595EF5893ED2}" dt="2026-03-19T19:42:42.122" v="35877" actId="1076"/>
          <ac:spMkLst>
            <pc:docMk/>
            <pc:sldMk cId="924968360" sldId="317"/>
            <ac:spMk id="5" creationId="{D81B66AF-4D2F-D4EA-96DF-02719F3516A7}"/>
          </ac:spMkLst>
        </pc:spChg>
        <pc:spChg chg="add del mod">
          <ac:chgData name="Misty Flowers" userId="8e6f366f-14bd-4046-917f-429cbcdbe1ed" providerId="ADAL" clId="{CC09C18D-80C4-41E8-9D2B-595EF5893ED2}" dt="2026-03-19T19:15:03.558" v="35674" actId="21"/>
          <ac:spMkLst>
            <pc:docMk/>
            <pc:sldMk cId="924968360" sldId="317"/>
            <ac:spMk id="6" creationId="{1CB8D81F-E9DB-8701-DE92-02986514A751}"/>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9T16:05:05.258" v="30713" actId="20577"/>
              <pc2:cmMkLst xmlns:pc2="http://schemas.microsoft.com/office/powerpoint/2019/9/main/command">
                <pc:docMk/>
                <pc:sldMk cId="924968360" sldId="317"/>
                <pc2:cmMk id="{5F26BF77-29F9-4193-A734-6E2BD8C2B3B7}"/>
              </pc2:cmMkLst>
            </pc226:cmChg>
          </p:ext>
        </pc:extLst>
      </pc:sldChg>
      <pc:sldChg chg="addSp delSp modSp new mod ord modCm modNotesTx">
        <pc:chgData name="Misty Flowers" userId="8e6f366f-14bd-4046-917f-429cbcdbe1ed" providerId="ADAL" clId="{CC09C18D-80C4-41E8-9D2B-595EF5893ED2}" dt="2026-03-19T19:44:37.701" v="35920"/>
        <pc:sldMkLst>
          <pc:docMk/>
          <pc:sldMk cId="578065644" sldId="318"/>
        </pc:sldMkLst>
        <pc:spChg chg="mod">
          <ac:chgData name="Misty Flowers" userId="8e6f366f-14bd-4046-917f-429cbcdbe1ed" providerId="ADAL" clId="{CC09C18D-80C4-41E8-9D2B-595EF5893ED2}" dt="2026-03-18T22:44:13.757" v="28662" actId="20577"/>
          <ac:spMkLst>
            <pc:docMk/>
            <pc:sldMk cId="578065644" sldId="318"/>
            <ac:spMk id="2" creationId="{15B355B7-06DF-EFB5-3F2E-B75598A68F04}"/>
          </ac:spMkLst>
        </pc:spChg>
        <pc:spChg chg="mod">
          <ac:chgData name="Misty Flowers" userId="8e6f366f-14bd-4046-917f-429cbcdbe1ed" providerId="ADAL" clId="{CC09C18D-80C4-41E8-9D2B-595EF5893ED2}" dt="2026-03-19T19:44:16.895" v="35918" actId="20577"/>
          <ac:spMkLst>
            <pc:docMk/>
            <pc:sldMk cId="578065644" sldId="318"/>
            <ac:spMk id="3" creationId="{4AC6F165-0E68-752D-D38B-44631067CA67}"/>
          </ac:spMkLst>
        </pc:spChg>
        <pc:spChg chg="add mod">
          <ac:chgData name="Misty Flowers" userId="8e6f366f-14bd-4046-917f-429cbcdbe1ed" providerId="ADAL" clId="{CC09C18D-80C4-41E8-9D2B-595EF5893ED2}" dt="2026-03-19T19:37:57.755" v="35866" actId="20577"/>
          <ac:spMkLst>
            <pc:docMk/>
            <pc:sldMk cId="578065644" sldId="318"/>
            <ac:spMk id="4" creationId="{08D88060-05DD-D7C6-E149-57A3C3B6D3D2}"/>
          </ac:spMkLst>
        </pc:spChg>
        <pc:spChg chg="del">
          <ac:chgData name="Misty Flowers" userId="8e6f366f-14bd-4046-917f-429cbcdbe1ed" providerId="ADAL" clId="{CC09C18D-80C4-41E8-9D2B-595EF5893ED2}" dt="2026-03-18T13:50:56.516" v="25299" actId="21"/>
          <ac:spMkLst>
            <pc:docMk/>
            <pc:sldMk cId="578065644" sldId="318"/>
            <ac:spMk id="4" creationId="{2891F711-DD02-EF1B-5C9C-B9C763495796}"/>
          </ac:spMkLst>
        </pc:spChg>
        <pc:spChg chg="add mod">
          <ac:chgData name="Misty Flowers" userId="8e6f366f-14bd-4046-917f-429cbcdbe1ed" providerId="ADAL" clId="{CC09C18D-80C4-41E8-9D2B-595EF5893ED2}" dt="2026-03-19T19:44:37.701" v="35920"/>
          <ac:spMkLst>
            <pc:docMk/>
            <pc:sldMk cId="578065644" sldId="318"/>
            <ac:spMk id="6" creationId="{8428573A-218E-BF22-E1AF-3BC410B4F94C}"/>
          </ac:spMkLst>
        </pc:spChg>
        <pc:extLst>
          <p:ext xmlns:p="http://schemas.openxmlformats.org/presentationml/2006/main" uri="{D6D511B9-2390-475A-947B-AFAB55BFBCF1}">
            <pc226:cmChg xmlns:pc226="http://schemas.microsoft.com/office/powerpoint/2022/06/main/command" chg="mod">
              <pc226:chgData name="Misty Flowers" userId="8e6f366f-14bd-4046-917f-429cbcdbe1ed" providerId="ADAL" clId="{CC09C18D-80C4-41E8-9D2B-595EF5893ED2}" dt="2026-03-19T19:44:16.895" v="35918" actId="20577"/>
              <pc2:cmMkLst xmlns:pc2="http://schemas.microsoft.com/office/powerpoint/2019/9/main/command">
                <pc:docMk/>
                <pc:sldMk cId="578065644" sldId="318"/>
                <pc2:cmMk id="{F9D632F5-C0E4-4911-AA7C-CA870645CBA7}"/>
              </pc2:cmMkLst>
            </pc226:cmChg>
          </p:ext>
        </pc:extLst>
      </pc:sldChg>
      <pc:sldChg chg="delSp modSp new mod modNotesTx">
        <pc:chgData name="Misty Flowers" userId="8e6f366f-14bd-4046-917f-429cbcdbe1ed" providerId="ADAL" clId="{CC09C18D-80C4-41E8-9D2B-595EF5893ED2}" dt="2026-03-19T16:55:24.445" v="32602" actId="113"/>
        <pc:sldMkLst>
          <pc:docMk/>
          <pc:sldMk cId="3112042027" sldId="319"/>
        </pc:sldMkLst>
        <pc:spChg chg="mod">
          <ac:chgData name="Misty Flowers" userId="8e6f366f-14bd-4046-917f-429cbcdbe1ed" providerId="ADAL" clId="{CC09C18D-80C4-41E8-9D2B-595EF5893ED2}" dt="2026-03-18T20:04:12.410" v="26036" actId="20577"/>
          <ac:spMkLst>
            <pc:docMk/>
            <pc:sldMk cId="3112042027" sldId="319"/>
            <ac:spMk id="2" creationId="{57DCD086-8ACB-0660-CC64-CAD9B5CDD624}"/>
          </ac:spMkLst>
        </pc:spChg>
        <pc:spChg chg="mod">
          <ac:chgData name="Misty Flowers" userId="8e6f366f-14bd-4046-917f-429cbcdbe1ed" providerId="ADAL" clId="{CC09C18D-80C4-41E8-9D2B-595EF5893ED2}" dt="2026-03-19T16:55:24.445" v="32602" actId="113"/>
          <ac:spMkLst>
            <pc:docMk/>
            <pc:sldMk cId="3112042027" sldId="319"/>
            <ac:spMk id="3" creationId="{4F52A4F2-DBCB-1147-F33D-DAE2B4827B21}"/>
          </ac:spMkLst>
        </pc:spChg>
        <pc:spChg chg="del mod">
          <ac:chgData name="Misty Flowers" userId="8e6f366f-14bd-4046-917f-429cbcdbe1ed" providerId="ADAL" clId="{CC09C18D-80C4-41E8-9D2B-595EF5893ED2}" dt="2026-03-18T20:05:11.750" v="26056" actId="21"/>
          <ac:spMkLst>
            <pc:docMk/>
            <pc:sldMk cId="3112042027" sldId="319"/>
            <ac:spMk id="4" creationId="{C5B91654-CD62-35E4-1E0D-4D8E8C262A75}"/>
          </ac:spMkLst>
        </pc:spChg>
      </pc:sldChg>
      <pc:sldChg chg="modSp add del mod">
        <pc:chgData name="Misty Flowers" userId="8e6f366f-14bd-4046-917f-429cbcdbe1ed" providerId="ADAL" clId="{CC09C18D-80C4-41E8-9D2B-595EF5893ED2}" dt="2026-03-18T16:24:43.176" v="25515" actId="2696"/>
        <pc:sldMkLst>
          <pc:docMk/>
          <pc:sldMk cId="4289522303" sldId="319"/>
        </pc:sldMkLst>
        <pc:spChg chg="mod">
          <ac:chgData name="Misty Flowers" userId="8e6f366f-14bd-4046-917f-429cbcdbe1ed" providerId="ADAL" clId="{CC09C18D-80C4-41E8-9D2B-595EF5893ED2}" dt="2026-03-18T16:23:01.857" v="25512" actId="2711"/>
          <ac:spMkLst>
            <pc:docMk/>
            <pc:sldMk cId="4289522303" sldId="319"/>
            <ac:spMk id="4" creationId="{5C683473-5C9F-B2E5-40E5-A78E0D360F6D}"/>
          </ac:spMkLst>
        </pc:spChg>
        <pc:spChg chg="mod">
          <ac:chgData name="Misty Flowers" userId="8e6f366f-14bd-4046-917f-429cbcdbe1ed" providerId="ADAL" clId="{CC09C18D-80C4-41E8-9D2B-595EF5893ED2}" dt="2026-03-18T16:23:08.189" v="25513" actId="2711"/>
          <ac:spMkLst>
            <pc:docMk/>
            <pc:sldMk cId="4289522303" sldId="319"/>
            <ac:spMk id="5" creationId="{60FEA183-E019-838F-6CEA-2F7EC22FE729}"/>
          </ac:spMkLst>
        </pc:spChg>
      </pc:sldChg>
      <pc:sldChg chg="modSp new mod modNotesTx">
        <pc:chgData name="Misty Flowers" userId="8e6f366f-14bd-4046-917f-429cbcdbe1ed" providerId="ADAL" clId="{CC09C18D-80C4-41E8-9D2B-595EF5893ED2}" dt="2026-03-19T17:29:38.572" v="34072" actId="20577"/>
        <pc:sldMkLst>
          <pc:docMk/>
          <pc:sldMk cId="407749570" sldId="320"/>
        </pc:sldMkLst>
        <pc:spChg chg="mod">
          <ac:chgData name="Misty Flowers" userId="8e6f366f-14bd-4046-917f-429cbcdbe1ed" providerId="ADAL" clId="{CC09C18D-80C4-41E8-9D2B-595EF5893ED2}" dt="2026-03-18T21:36:35.604" v="26766"/>
          <ac:spMkLst>
            <pc:docMk/>
            <pc:sldMk cId="407749570" sldId="320"/>
            <ac:spMk id="2" creationId="{30984062-39FD-39C3-FDD3-A7EA2C03D791}"/>
          </ac:spMkLst>
        </pc:spChg>
        <pc:spChg chg="mod">
          <ac:chgData name="Misty Flowers" userId="8e6f366f-14bd-4046-917f-429cbcdbe1ed" providerId="ADAL" clId="{CC09C18D-80C4-41E8-9D2B-595EF5893ED2}" dt="2026-03-18T21:44:05.027" v="26990" actId="27636"/>
          <ac:spMkLst>
            <pc:docMk/>
            <pc:sldMk cId="407749570" sldId="320"/>
            <ac:spMk id="3" creationId="{7EAE9120-CB2B-03D5-F263-927E29D13AC0}"/>
          </ac:spMkLst>
        </pc:spChg>
      </pc:sldChg>
      <pc:sldChg chg="delSp modSp new mod">
        <pc:chgData name="Misty Flowers" userId="8e6f366f-14bd-4046-917f-429cbcdbe1ed" providerId="ADAL" clId="{CC09C18D-80C4-41E8-9D2B-595EF5893ED2}" dt="2026-03-19T19:46:22.911" v="35959" actId="20577"/>
        <pc:sldMkLst>
          <pc:docMk/>
          <pc:sldMk cId="2592452695" sldId="321"/>
        </pc:sldMkLst>
        <pc:spChg chg="mod">
          <ac:chgData name="Misty Flowers" userId="8e6f366f-14bd-4046-917f-429cbcdbe1ed" providerId="ADAL" clId="{CC09C18D-80C4-41E8-9D2B-595EF5893ED2}" dt="2026-03-19T19:46:22.911" v="35959" actId="20577"/>
          <ac:spMkLst>
            <pc:docMk/>
            <pc:sldMk cId="2592452695" sldId="321"/>
            <ac:spMk id="2" creationId="{E8440C8E-F160-28C5-0539-03B982E81E76}"/>
          </ac:spMkLst>
        </pc:spChg>
        <pc:spChg chg="mod">
          <ac:chgData name="Misty Flowers" userId="8e6f366f-14bd-4046-917f-429cbcdbe1ed" providerId="ADAL" clId="{CC09C18D-80C4-41E8-9D2B-595EF5893ED2}" dt="2026-03-19T17:00:29.918" v="32611" actId="20577"/>
          <ac:spMkLst>
            <pc:docMk/>
            <pc:sldMk cId="2592452695" sldId="321"/>
            <ac:spMk id="3" creationId="{9198158B-459E-2BE3-793C-EC581185CCF0}"/>
          </ac:spMkLst>
        </pc:spChg>
        <pc:spChg chg="del">
          <ac:chgData name="Misty Flowers" userId="8e6f366f-14bd-4046-917f-429cbcdbe1ed" providerId="ADAL" clId="{CC09C18D-80C4-41E8-9D2B-595EF5893ED2}" dt="2026-03-19T15:19:32.234" v="29893" actId="21"/>
          <ac:spMkLst>
            <pc:docMk/>
            <pc:sldMk cId="2592452695" sldId="321"/>
            <ac:spMk id="4" creationId="{40362AA4-ACD2-E516-8069-DE539A894C6E}"/>
          </ac:spMkLst>
        </pc:spChg>
      </pc:sldChg>
      <pc:sldChg chg="modSp new mod modNotesTx">
        <pc:chgData name="Misty Flowers" userId="8e6f366f-14bd-4046-917f-429cbcdbe1ed" providerId="ADAL" clId="{CC09C18D-80C4-41E8-9D2B-595EF5893ED2}" dt="2026-03-19T16:06:50.314" v="30838" actId="20577"/>
        <pc:sldMkLst>
          <pc:docMk/>
          <pc:sldMk cId="4177340228" sldId="322"/>
        </pc:sldMkLst>
        <pc:spChg chg="mod">
          <ac:chgData name="Misty Flowers" userId="8e6f366f-14bd-4046-917f-429cbcdbe1ed" providerId="ADAL" clId="{CC09C18D-80C4-41E8-9D2B-595EF5893ED2}" dt="2026-03-19T16:06:50.314" v="30838" actId="20577"/>
          <ac:spMkLst>
            <pc:docMk/>
            <pc:sldMk cId="4177340228" sldId="322"/>
            <ac:spMk id="2" creationId="{8EDF94CB-12BA-628C-BD8E-2A10AC0B8787}"/>
          </ac:spMkLst>
        </pc:spChg>
        <pc:spChg chg="mod">
          <ac:chgData name="Misty Flowers" userId="8e6f366f-14bd-4046-917f-429cbcdbe1ed" providerId="ADAL" clId="{CC09C18D-80C4-41E8-9D2B-595EF5893ED2}" dt="2026-03-19T16:01:34.992" v="30442" actId="20577"/>
          <ac:spMkLst>
            <pc:docMk/>
            <pc:sldMk cId="4177340228" sldId="322"/>
            <ac:spMk id="3" creationId="{CEE41ACA-B501-F65A-BA56-2487862EF9A3}"/>
          </ac:spMkLst>
        </pc:spChg>
      </pc:sldChg>
      <pc:sldChg chg="addSp delSp modSp new del mod setBg modClrScheme chgLayout modNotesTx">
        <pc:chgData name="Misty Flowers" userId="8e6f366f-14bd-4046-917f-429cbcdbe1ed" providerId="ADAL" clId="{CC09C18D-80C4-41E8-9D2B-595EF5893ED2}" dt="2026-03-19T16:37:49.701" v="32090" actId="2696"/>
        <pc:sldMkLst>
          <pc:docMk/>
          <pc:sldMk cId="509757620" sldId="323"/>
        </pc:sldMkLst>
        <pc:spChg chg="add del mod ord">
          <ac:chgData name="Misty Flowers" userId="8e6f366f-14bd-4046-917f-429cbcdbe1ed" providerId="ADAL" clId="{CC09C18D-80C4-41E8-9D2B-595EF5893ED2}" dt="2026-03-19T16:13:45.807" v="31433" actId="26606"/>
          <ac:spMkLst>
            <pc:docMk/>
            <pc:sldMk cId="509757620" sldId="323"/>
            <ac:spMk id="2" creationId="{5ADF549B-B2A1-A556-67F5-9ADE347D6B17}"/>
          </ac:spMkLst>
        </pc:spChg>
        <pc:spChg chg="add del mod">
          <ac:chgData name="Misty Flowers" userId="8e6f366f-14bd-4046-917f-429cbcdbe1ed" providerId="ADAL" clId="{CC09C18D-80C4-41E8-9D2B-595EF5893ED2}" dt="2026-03-19T16:13:45.799" v="31432" actId="26606"/>
          <ac:spMkLst>
            <pc:docMk/>
            <pc:sldMk cId="509757620" sldId="323"/>
            <ac:spMk id="3" creationId="{2419EB7F-4A51-04B0-8A8B-FF84400CCBF4}"/>
          </ac:spMkLst>
        </pc:spChg>
        <pc:spChg chg="add del mod">
          <ac:chgData name="Misty Flowers" userId="8e6f366f-14bd-4046-917f-429cbcdbe1ed" providerId="ADAL" clId="{CC09C18D-80C4-41E8-9D2B-595EF5893ED2}" dt="2026-03-19T16:13:37.124" v="31429" actId="26606"/>
          <ac:spMkLst>
            <pc:docMk/>
            <pc:sldMk cId="509757620" sldId="323"/>
            <ac:spMk id="3" creationId="{B41B695E-5603-F2D8-8690-A4379848597F}"/>
          </ac:spMkLst>
        </pc:spChg>
        <pc:spChg chg="add del mod ord replId">
          <ac:chgData name="Misty Flowers" userId="8e6f366f-14bd-4046-917f-429cbcdbe1ed" providerId="ADAL" clId="{CC09C18D-80C4-41E8-9D2B-595EF5893ED2}" dt="2026-03-19T16:35:54.934" v="32063" actId="21"/>
          <ac:spMkLst>
            <pc:docMk/>
            <pc:sldMk cId="509757620" sldId="323"/>
            <ac:spMk id="3" creationId="{F997B01E-CDAA-EAC2-C696-6D2637B55F34}"/>
          </ac:spMkLst>
        </pc:spChg>
        <pc:spChg chg="add del mod ord replId">
          <ac:chgData name="Misty Flowers" userId="8e6f366f-14bd-4046-917f-429cbcdbe1ed" providerId="ADAL" clId="{CC09C18D-80C4-41E8-9D2B-595EF5893ED2}" dt="2026-03-19T16:13:45.807" v="31433" actId="26606"/>
          <ac:spMkLst>
            <pc:docMk/>
            <pc:sldMk cId="509757620" sldId="323"/>
            <ac:spMk id="4" creationId="{C6951F06-9893-1FBD-44BD-42EFE6206882}"/>
          </ac:spMkLst>
        </pc:spChg>
        <pc:spChg chg="add del">
          <ac:chgData name="Misty Flowers" userId="8e6f366f-14bd-4046-917f-429cbcdbe1ed" providerId="ADAL" clId="{CC09C18D-80C4-41E8-9D2B-595EF5893ED2}" dt="2026-03-19T16:13:37.124" v="31429" actId="26606"/>
          <ac:spMkLst>
            <pc:docMk/>
            <pc:sldMk cId="509757620" sldId="323"/>
            <ac:spMk id="5" creationId="{B7EC4D06-8ED7-4CEB-8085-DF3762996E1A}"/>
          </ac:spMkLst>
        </pc:spChg>
        <pc:spChg chg="add del mod ord replId">
          <ac:chgData name="Misty Flowers" userId="8e6f366f-14bd-4046-917f-429cbcdbe1ed" providerId="ADAL" clId="{CC09C18D-80C4-41E8-9D2B-595EF5893ED2}" dt="2026-03-19T16:37:14.099" v="32084" actId="21"/>
          <ac:spMkLst>
            <pc:docMk/>
            <pc:sldMk cId="509757620" sldId="323"/>
            <ac:spMk id="5" creationId="{CE19CB24-BE5C-F660-951C-6C922818596F}"/>
          </ac:spMkLst>
        </pc:spChg>
        <pc:spChg chg="add del mod">
          <ac:chgData name="Misty Flowers" userId="8e6f366f-14bd-4046-917f-429cbcdbe1ed" providerId="ADAL" clId="{CC09C18D-80C4-41E8-9D2B-595EF5893ED2}" dt="2026-03-19T16:37:05.079" v="32081" actId="21"/>
          <ac:spMkLst>
            <pc:docMk/>
            <pc:sldMk cId="509757620" sldId="323"/>
            <ac:spMk id="6" creationId="{5DABC3B3-B5C1-C80C-2C31-6BF9C1FACDE8}"/>
          </ac:spMkLst>
        </pc:spChg>
        <pc:spChg chg="add mod">
          <ac:chgData name="Misty Flowers" userId="8e6f366f-14bd-4046-917f-429cbcdbe1ed" providerId="ADAL" clId="{CC09C18D-80C4-41E8-9D2B-595EF5893ED2}" dt="2026-03-19T16:35:54.952" v="32064" actId="27636"/>
          <ac:spMkLst>
            <pc:docMk/>
            <pc:sldMk cId="509757620" sldId="323"/>
            <ac:spMk id="8" creationId="{9E0C1F8E-A876-4E21-7C62-2AA6CBCB1001}"/>
          </ac:spMkLst>
        </pc:spChg>
        <pc:spChg chg="add del">
          <ac:chgData name="Misty Flowers" userId="8e6f366f-14bd-4046-917f-429cbcdbe1ed" providerId="ADAL" clId="{CC09C18D-80C4-41E8-9D2B-595EF5893ED2}" dt="2026-03-19T16:13:37.124" v="31429" actId="26606"/>
          <ac:spMkLst>
            <pc:docMk/>
            <pc:sldMk cId="509757620" sldId="323"/>
            <ac:spMk id="10" creationId="{5E8D3B17-7638-DFD3-18E4-8A6D611749CF}"/>
          </ac:spMkLst>
        </pc:spChg>
        <pc:spChg chg="add del mod">
          <ac:chgData name="Misty Flowers" userId="8e6f366f-14bd-4046-917f-429cbcdbe1ed" providerId="ADAL" clId="{CC09C18D-80C4-41E8-9D2B-595EF5893ED2}" dt="2026-03-19T16:36:32.450" v="32073" actId="21"/>
          <ac:spMkLst>
            <pc:docMk/>
            <pc:sldMk cId="509757620" sldId="323"/>
            <ac:spMk id="11" creationId="{7F1019CC-25E8-6B5D-60E5-969EB5448F51}"/>
          </ac:spMkLst>
        </pc:spChg>
        <pc:spChg chg="add del">
          <ac:chgData name="Misty Flowers" userId="8e6f366f-14bd-4046-917f-429cbcdbe1ed" providerId="ADAL" clId="{CC09C18D-80C4-41E8-9D2B-595EF5893ED2}" dt="2026-03-19T16:13:45.799" v="31432" actId="26606"/>
          <ac:spMkLst>
            <pc:docMk/>
            <pc:sldMk cId="509757620" sldId="323"/>
            <ac:spMk id="12" creationId="{353CF00F-82D0-0DBA-75D5-1D01B4526C68}"/>
          </ac:spMkLst>
        </pc:spChg>
        <pc:spChg chg="add mod">
          <ac:chgData name="Misty Flowers" userId="8e6f366f-14bd-4046-917f-429cbcdbe1ed" providerId="ADAL" clId="{CC09C18D-80C4-41E8-9D2B-595EF5893ED2}" dt="2026-03-19T16:37:14.099" v="32084" actId="21"/>
          <ac:spMkLst>
            <pc:docMk/>
            <pc:sldMk cId="509757620" sldId="323"/>
            <ac:spMk id="14" creationId="{7998DD0C-2AE4-04A4-2F9C-7B37254AB72C}"/>
          </ac:spMkLst>
        </pc:spChg>
        <pc:spChg chg="add mod">
          <ac:chgData name="Misty Flowers" userId="8e6f366f-14bd-4046-917f-429cbcdbe1ed" providerId="ADAL" clId="{CC09C18D-80C4-41E8-9D2B-595EF5893ED2}" dt="2026-03-19T16:36:37.324" v="32074" actId="21"/>
          <ac:spMkLst>
            <pc:docMk/>
            <pc:sldMk cId="509757620" sldId="323"/>
            <ac:spMk id="15" creationId="{C6951F06-9893-1FBD-44BD-42EFE6206882}"/>
          </ac:spMkLst>
        </pc:spChg>
        <pc:spChg chg="add del">
          <ac:chgData name="Misty Flowers" userId="8e6f366f-14bd-4046-917f-429cbcdbe1ed" providerId="ADAL" clId="{CC09C18D-80C4-41E8-9D2B-595EF5893ED2}" dt="2026-03-19T16:36:14.304" v="32068" actId="21"/>
          <ac:spMkLst>
            <pc:docMk/>
            <pc:sldMk cId="509757620" sldId="323"/>
            <ac:spMk id="16" creationId="{5ADF549B-B2A1-A556-67F5-9ADE347D6B17}"/>
          </ac:spMkLst>
        </pc:spChg>
        <pc:graphicFrameChg chg="add del mod">
          <ac:chgData name="Misty Flowers" userId="8e6f366f-14bd-4046-917f-429cbcdbe1ed" providerId="ADAL" clId="{CC09C18D-80C4-41E8-9D2B-595EF5893ED2}" dt="2026-03-19T16:13:45.799" v="31432" actId="26606"/>
          <ac:graphicFrameMkLst>
            <pc:docMk/>
            <pc:sldMk cId="509757620" sldId="323"/>
            <ac:graphicFrameMk id="5" creationId="{6D1BFD0A-70A4-4370-B376-2BC8549B4299}"/>
          </ac:graphicFrameMkLst>
        </pc:graphicFrameChg>
        <pc:picChg chg="add del mod">
          <ac:chgData name="Misty Flowers" userId="8e6f366f-14bd-4046-917f-429cbcdbe1ed" providerId="ADAL" clId="{CC09C18D-80C4-41E8-9D2B-595EF5893ED2}" dt="2026-03-19T16:13:37.124" v="31429" actId="26606"/>
          <ac:picMkLst>
            <pc:docMk/>
            <pc:sldMk cId="509757620" sldId="323"/>
            <ac:picMk id="4" creationId="{5E3C0AFF-C07A-43E0-AAC0-61D29D413BCE}"/>
          </ac:picMkLst>
        </pc:picChg>
      </pc:sldChg>
      <pc:sldChg chg="addSp delSp modSp new mod modClrScheme chgLayout modNotesTx">
        <pc:chgData name="Misty Flowers" userId="8e6f366f-14bd-4046-917f-429cbcdbe1ed" providerId="ADAL" clId="{CC09C18D-80C4-41E8-9D2B-595EF5893ED2}" dt="2026-03-19T19:50:19.500" v="35971" actId="1076"/>
        <pc:sldMkLst>
          <pc:docMk/>
          <pc:sldMk cId="428170138" sldId="324"/>
        </pc:sldMkLst>
        <pc:spChg chg="mod">
          <ac:chgData name="Misty Flowers" userId="8e6f366f-14bd-4046-917f-429cbcdbe1ed" providerId="ADAL" clId="{CC09C18D-80C4-41E8-9D2B-595EF5893ED2}" dt="2026-03-19T16:31:23.858" v="31579" actId="26606"/>
          <ac:spMkLst>
            <pc:docMk/>
            <pc:sldMk cId="428170138" sldId="324"/>
            <ac:spMk id="2" creationId="{0E43DB1A-CAAF-FE84-B5FC-A53C6340953F}"/>
          </ac:spMkLst>
        </pc:spChg>
        <pc:spChg chg="del">
          <ac:chgData name="Misty Flowers" userId="8e6f366f-14bd-4046-917f-429cbcdbe1ed" providerId="ADAL" clId="{CC09C18D-80C4-41E8-9D2B-595EF5893ED2}" dt="2026-03-19T16:31:23.858" v="31579" actId="26606"/>
          <ac:spMkLst>
            <pc:docMk/>
            <pc:sldMk cId="428170138" sldId="324"/>
            <ac:spMk id="3" creationId="{6A938BA2-2826-15BE-5A40-390250A719C5}"/>
          </ac:spMkLst>
        </pc:spChg>
        <pc:spChg chg="del">
          <ac:chgData name="Misty Flowers" userId="8e6f366f-14bd-4046-917f-429cbcdbe1ed" providerId="ADAL" clId="{CC09C18D-80C4-41E8-9D2B-595EF5893ED2}" dt="2026-03-19T16:31:23.858" v="31579" actId="26606"/>
          <ac:spMkLst>
            <pc:docMk/>
            <pc:sldMk cId="428170138" sldId="324"/>
            <ac:spMk id="4" creationId="{97FDE2B5-3961-2211-A9C0-0540C87EEA0A}"/>
          </ac:spMkLst>
        </pc:spChg>
        <pc:spChg chg="del">
          <ac:chgData name="Misty Flowers" userId="8e6f366f-14bd-4046-917f-429cbcdbe1ed" providerId="ADAL" clId="{CC09C18D-80C4-41E8-9D2B-595EF5893ED2}" dt="2026-03-19T16:31:23.858" v="31579" actId="26606"/>
          <ac:spMkLst>
            <pc:docMk/>
            <pc:sldMk cId="428170138" sldId="324"/>
            <ac:spMk id="5" creationId="{D9A5B261-263C-9F69-D84D-79CA02FB004B}"/>
          </ac:spMkLst>
        </pc:spChg>
        <pc:spChg chg="add mod">
          <ac:chgData name="Misty Flowers" userId="8e6f366f-14bd-4046-917f-429cbcdbe1ed" providerId="ADAL" clId="{CC09C18D-80C4-41E8-9D2B-595EF5893ED2}" dt="2026-03-19T19:50:19.500" v="35971" actId="1076"/>
          <ac:spMkLst>
            <pc:docMk/>
            <pc:sldMk cId="428170138" sldId="324"/>
            <ac:spMk id="7" creationId="{982C496F-1EC0-D0D2-EFBE-D402303CB9F9}"/>
          </ac:spMkLst>
        </pc:spChg>
        <pc:spChg chg="add mod">
          <ac:chgData name="Misty Flowers" userId="8e6f366f-14bd-4046-917f-429cbcdbe1ed" providerId="ADAL" clId="{CC09C18D-80C4-41E8-9D2B-595EF5893ED2}" dt="2026-03-19T16:33:38.012" v="31877" actId="313"/>
          <ac:spMkLst>
            <pc:docMk/>
            <pc:sldMk cId="428170138" sldId="324"/>
            <ac:spMk id="10" creationId="{07C4D482-00EE-118A-5902-785AFAE6AAF3}"/>
          </ac:spMkLst>
        </pc:spChg>
      </pc:sldChg>
      <pc:sldChg chg="addSp modSp new mod modNotesTx">
        <pc:chgData name="Misty Flowers" userId="8e6f366f-14bd-4046-917f-429cbcdbe1ed" providerId="ADAL" clId="{CC09C18D-80C4-41E8-9D2B-595EF5893ED2}" dt="2026-03-19T19:50:29.494" v="35973" actId="1076"/>
        <pc:sldMkLst>
          <pc:docMk/>
          <pc:sldMk cId="1928927067" sldId="325"/>
        </pc:sldMkLst>
        <pc:spChg chg="mod">
          <ac:chgData name="Misty Flowers" userId="8e6f366f-14bd-4046-917f-429cbcdbe1ed" providerId="ADAL" clId="{CC09C18D-80C4-41E8-9D2B-595EF5893ED2}" dt="2026-03-19T16:35:30.799" v="32059" actId="313"/>
          <ac:spMkLst>
            <pc:docMk/>
            <pc:sldMk cId="1928927067" sldId="325"/>
            <ac:spMk id="2" creationId="{44BC33A7-BB54-032D-9676-A4D0501CD2F1}"/>
          </ac:spMkLst>
        </pc:spChg>
        <pc:spChg chg="mod">
          <ac:chgData name="Misty Flowers" userId="8e6f366f-14bd-4046-917f-429cbcdbe1ed" providerId="ADAL" clId="{CC09C18D-80C4-41E8-9D2B-595EF5893ED2}" dt="2026-03-19T16:33:57.490" v="31898" actId="20577"/>
          <ac:spMkLst>
            <pc:docMk/>
            <pc:sldMk cId="1928927067" sldId="325"/>
            <ac:spMk id="3" creationId="{2DA234A9-195E-631F-83C0-8A9D29FAA90E}"/>
          </ac:spMkLst>
        </pc:spChg>
        <pc:spChg chg="add mod">
          <ac:chgData name="Misty Flowers" userId="8e6f366f-14bd-4046-917f-429cbcdbe1ed" providerId="ADAL" clId="{CC09C18D-80C4-41E8-9D2B-595EF5893ED2}" dt="2026-03-19T19:50:29.494" v="35973" actId="1076"/>
          <ac:spMkLst>
            <pc:docMk/>
            <pc:sldMk cId="1928927067" sldId="325"/>
            <ac:spMk id="5" creationId="{57536333-52D6-CB33-EAE9-B8BB7A1AEAB5}"/>
          </ac:spMkLst>
        </pc:spChg>
      </pc:sldChg>
      <pc:sldChg chg="addSp delSp modSp new mod ord modNotesTx">
        <pc:chgData name="Misty Flowers" userId="8e6f366f-14bd-4046-917f-429cbcdbe1ed" providerId="ADAL" clId="{CC09C18D-80C4-41E8-9D2B-595EF5893ED2}" dt="2026-03-19T19:50:11.686" v="35969" actId="1076"/>
        <pc:sldMkLst>
          <pc:docMk/>
          <pc:sldMk cId="2111662816" sldId="326"/>
        </pc:sldMkLst>
        <pc:spChg chg="del">
          <ac:chgData name="Misty Flowers" userId="8e6f366f-14bd-4046-917f-429cbcdbe1ed" providerId="ADAL" clId="{CC09C18D-80C4-41E8-9D2B-595EF5893ED2}" dt="2026-03-19T16:36:16.935" v="32069"/>
          <ac:spMkLst>
            <pc:docMk/>
            <pc:sldMk cId="2111662816" sldId="326"/>
            <ac:spMk id="2" creationId="{56DAE079-D136-137C-A31B-BC7F7CE4257D}"/>
          </ac:spMkLst>
        </pc:spChg>
        <pc:spChg chg="del">
          <ac:chgData name="Misty Flowers" userId="8e6f366f-14bd-4046-917f-429cbcdbe1ed" providerId="ADAL" clId="{CC09C18D-80C4-41E8-9D2B-595EF5893ED2}" dt="2026-03-19T16:35:59.129" v="32065"/>
          <ac:spMkLst>
            <pc:docMk/>
            <pc:sldMk cId="2111662816" sldId="326"/>
            <ac:spMk id="3" creationId="{F7AACADF-1395-ED12-BE58-92C8B3867AB6}"/>
          </ac:spMkLst>
        </pc:spChg>
        <pc:spChg chg="add mod">
          <ac:chgData name="Misty Flowers" userId="8e6f366f-14bd-4046-917f-429cbcdbe1ed" providerId="ADAL" clId="{CC09C18D-80C4-41E8-9D2B-595EF5893ED2}" dt="2026-03-19T16:36:04.985" v="32067" actId="207"/>
          <ac:spMkLst>
            <pc:docMk/>
            <pc:sldMk cId="2111662816" sldId="326"/>
            <ac:spMk id="4" creationId="{F997B01E-CDAA-EAC2-C696-6D2637B55F34}"/>
          </ac:spMkLst>
        </pc:spChg>
        <pc:spChg chg="add del">
          <ac:chgData name="Misty Flowers" userId="8e6f366f-14bd-4046-917f-429cbcdbe1ed" providerId="ADAL" clId="{CC09C18D-80C4-41E8-9D2B-595EF5893ED2}" dt="2026-03-19T16:36:43.439" v="32076" actId="22"/>
          <ac:spMkLst>
            <pc:docMk/>
            <pc:sldMk cId="2111662816" sldId="326"/>
            <ac:spMk id="6" creationId="{100871BF-A147-FF38-8155-5BC0BACF3D0F}"/>
          </ac:spMkLst>
        </pc:spChg>
        <pc:spChg chg="add mod">
          <ac:chgData name="Misty Flowers" userId="8e6f366f-14bd-4046-917f-429cbcdbe1ed" providerId="ADAL" clId="{CC09C18D-80C4-41E8-9D2B-595EF5893ED2}" dt="2026-03-19T16:37:40.208" v="32088" actId="1076"/>
          <ac:spMkLst>
            <pc:docMk/>
            <pc:sldMk cId="2111662816" sldId="326"/>
            <ac:spMk id="8" creationId="{1B33B2CA-9331-2890-465E-71DCB688A175}"/>
          </ac:spMkLst>
        </pc:spChg>
        <pc:spChg chg="add mod">
          <ac:chgData name="Misty Flowers" userId="8e6f366f-14bd-4046-917f-429cbcdbe1ed" providerId="ADAL" clId="{CC09C18D-80C4-41E8-9D2B-595EF5893ED2}" dt="2026-03-19T16:37:42.820" v="32089" actId="1076"/>
          <ac:spMkLst>
            <pc:docMk/>
            <pc:sldMk cId="2111662816" sldId="326"/>
            <ac:spMk id="9" creationId="{5DABC3B3-B5C1-C80C-2C31-6BF9C1FACDE8}"/>
          </ac:spMkLst>
        </pc:spChg>
        <pc:spChg chg="add mod">
          <ac:chgData name="Misty Flowers" userId="8e6f366f-14bd-4046-917f-429cbcdbe1ed" providerId="ADAL" clId="{CC09C18D-80C4-41E8-9D2B-595EF5893ED2}" dt="2026-03-19T16:37:32.835" v="32087" actId="207"/>
          <ac:spMkLst>
            <pc:docMk/>
            <pc:sldMk cId="2111662816" sldId="326"/>
            <ac:spMk id="10" creationId="{CE19CB24-BE5C-F660-951C-6C922818596F}"/>
          </ac:spMkLst>
        </pc:spChg>
        <pc:spChg chg="add mod">
          <ac:chgData name="Misty Flowers" userId="8e6f366f-14bd-4046-917f-429cbcdbe1ed" providerId="ADAL" clId="{CC09C18D-80C4-41E8-9D2B-595EF5893ED2}" dt="2026-03-19T19:50:11.686" v="35969" actId="1076"/>
          <ac:spMkLst>
            <pc:docMk/>
            <pc:sldMk cId="2111662816" sldId="326"/>
            <ac:spMk id="12" creationId="{C1E0F413-021A-5CFA-889B-9AF2E6D63185}"/>
          </ac:spMkLst>
        </pc:spChg>
        <pc:spChg chg="add mod">
          <ac:chgData name="Misty Flowers" userId="8e6f366f-14bd-4046-917f-429cbcdbe1ed" providerId="ADAL" clId="{CC09C18D-80C4-41E8-9D2B-595EF5893ED2}" dt="2026-03-19T16:36:26.735" v="32072" actId="1076"/>
          <ac:spMkLst>
            <pc:docMk/>
            <pc:sldMk cId="2111662816" sldId="326"/>
            <ac:spMk id="16" creationId="{5ADF549B-B2A1-A556-67F5-9ADE347D6B17}"/>
          </ac:spMkLst>
        </pc:spChg>
      </pc:sldChg>
      <pc:sldChg chg="new del">
        <pc:chgData name="Misty Flowers" userId="8e6f366f-14bd-4046-917f-429cbcdbe1ed" providerId="ADAL" clId="{CC09C18D-80C4-41E8-9D2B-595EF5893ED2}" dt="2026-03-19T17:41:15.995" v="34397" actId="2696"/>
        <pc:sldMkLst>
          <pc:docMk/>
          <pc:sldMk cId="3232043521" sldId="327"/>
        </pc:sldMkLst>
      </pc:sldChg>
      <pc:sldChg chg="addSp modSp new add del mod ord modNotesTx">
        <pc:chgData name="Misty Flowers" userId="8e6f366f-14bd-4046-917f-429cbcdbe1ed" providerId="ADAL" clId="{CC09C18D-80C4-41E8-9D2B-595EF5893ED2}" dt="2026-03-19T17:49:56.683" v="34866"/>
        <pc:sldMkLst>
          <pc:docMk/>
          <pc:sldMk cId="276124699" sldId="328"/>
        </pc:sldMkLst>
        <pc:spChg chg="mod">
          <ac:chgData name="Misty Flowers" userId="8e6f366f-14bd-4046-917f-429cbcdbe1ed" providerId="ADAL" clId="{CC09C18D-80C4-41E8-9D2B-595EF5893ED2}" dt="2026-03-19T17:41:04.237" v="34395" actId="1076"/>
          <ac:spMkLst>
            <pc:docMk/>
            <pc:sldMk cId="276124699" sldId="328"/>
            <ac:spMk id="2" creationId="{C6EF3B23-8C1C-1A48-8E5B-1492C5889694}"/>
          </ac:spMkLst>
        </pc:spChg>
        <pc:spChg chg="mod">
          <ac:chgData name="Misty Flowers" userId="8e6f366f-14bd-4046-917f-429cbcdbe1ed" providerId="ADAL" clId="{CC09C18D-80C4-41E8-9D2B-595EF5893ED2}" dt="2026-03-19T17:38:51.334" v="34336" actId="20577"/>
          <ac:spMkLst>
            <pc:docMk/>
            <pc:sldMk cId="276124699" sldId="328"/>
            <ac:spMk id="3" creationId="{DD55C818-3BB1-4ECB-724E-CB7FDFC200D4}"/>
          </ac:spMkLst>
        </pc:spChg>
        <pc:spChg chg="add mod">
          <ac:chgData name="Misty Flowers" userId="8e6f366f-14bd-4046-917f-429cbcdbe1ed" providerId="ADAL" clId="{CC09C18D-80C4-41E8-9D2B-595EF5893ED2}" dt="2026-03-19T17:41:37.490" v="34400" actId="1076"/>
          <ac:spMkLst>
            <pc:docMk/>
            <pc:sldMk cId="276124699" sldId="328"/>
            <ac:spMk id="5" creationId="{4F137C73-6DE6-851F-6541-9272AF365A44}"/>
          </ac:spMkLst>
        </pc:spChg>
      </pc:sldChg>
      <pc:sldChg chg="add modNotesTx">
        <pc:chgData name="Misty Flowers" userId="8e6f366f-14bd-4046-917f-429cbcdbe1ed" providerId="ADAL" clId="{CC09C18D-80C4-41E8-9D2B-595EF5893ED2}" dt="2026-03-19T17:50:51.270" v="35074" actId="20577"/>
        <pc:sldMkLst>
          <pc:docMk/>
          <pc:sldMk cId="660162112" sldId="329"/>
        </pc:sldMkLst>
      </pc:sldChg>
      <pc:sldChg chg="addSp delSp modSp new del mod">
        <pc:chgData name="Misty Flowers" userId="8e6f366f-14bd-4046-917f-429cbcdbe1ed" providerId="ADAL" clId="{CC09C18D-80C4-41E8-9D2B-595EF5893ED2}" dt="2026-03-19T17:50:01.219" v="34867" actId="2696"/>
        <pc:sldMkLst>
          <pc:docMk/>
          <pc:sldMk cId="1302178145" sldId="329"/>
        </pc:sldMkLst>
        <pc:spChg chg="mod">
          <ac:chgData name="Misty Flowers" userId="8e6f366f-14bd-4046-917f-429cbcdbe1ed" providerId="ADAL" clId="{CC09C18D-80C4-41E8-9D2B-595EF5893ED2}" dt="2026-03-19T17:47:45.477" v="34475" actId="20577"/>
          <ac:spMkLst>
            <pc:docMk/>
            <pc:sldMk cId="1302178145" sldId="329"/>
            <ac:spMk id="2" creationId="{65F47C5E-90DC-2B64-7821-1CDCFA16E177}"/>
          </ac:spMkLst>
        </pc:spChg>
        <pc:spChg chg="mod">
          <ac:chgData name="Misty Flowers" userId="8e6f366f-14bd-4046-917f-429cbcdbe1ed" providerId="ADAL" clId="{CC09C18D-80C4-41E8-9D2B-595EF5893ED2}" dt="2026-03-19T17:41:53.830" v="34401"/>
          <ac:spMkLst>
            <pc:docMk/>
            <pc:sldMk cId="1302178145" sldId="329"/>
            <ac:spMk id="3" creationId="{5236ED22-BBAB-DA34-C610-2E8701365075}"/>
          </ac:spMkLst>
        </pc:spChg>
        <pc:spChg chg="add mod">
          <ac:chgData name="Misty Flowers" userId="8e6f366f-14bd-4046-917f-429cbcdbe1ed" providerId="ADAL" clId="{CC09C18D-80C4-41E8-9D2B-595EF5893ED2}" dt="2026-03-19T17:45:28.810" v="34464" actId="1076"/>
          <ac:spMkLst>
            <pc:docMk/>
            <pc:sldMk cId="1302178145" sldId="329"/>
            <ac:spMk id="4" creationId="{32E623E0-672B-307C-2847-ED5891EE184E}"/>
          </ac:spMkLst>
        </pc:spChg>
        <pc:spChg chg="add del mod">
          <ac:chgData name="Misty Flowers" userId="8e6f366f-14bd-4046-917f-429cbcdbe1ed" providerId="ADAL" clId="{CC09C18D-80C4-41E8-9D2B-595EF5893ED2}" dt="2026-03-19T17:45:24.825" v="34463"/>
          <ac:spMkLst>
            <pc:docMk/>
            <pc:sldMk cId="1302178145" sldId="329"/>
            <ac:spMk id="6" creationId="{B4A826F8-D582-B1AB-43B4-A7A816B666E6}"/>
          </ac:spMkLst>
        </pc:spChg>
      </pc:sldChg>
      <pc:sldChg chg="new del">
        <pc:chgData name="Misty Flowers" userId="8e6f366f-14bd-4046-917f-429cbcdbe1ed" providerId="ADAL" clId="{CC09C18D-80C4-41E8-9D2B-595EF5893ED2}" dt="2026-03-19T17:51:27.248" v="35075" actId="2696"/>
        <pc:sldMkLst>
          <pc:docMk/>
          <pc:sldMk cId="2355296372" sldId="330"/>
        </pc:sldMkLst>
      </pc:sldChg>
    </pc:docChg>
  </pc:docChgLst>
  <pc:docChgLst>
    <pc:chgData name="Guest User" userId="S::urn:spo:tenantanon#14101c84-0a07-47c8-88f1-266a47bea854::" providerId="AD" clId="Web-{E2BC5781-03FA-A715-A652-CEFDB76F6FF5}"/>
    <pc:docChg chg="mod">
      <pc:chgData name="Guest User" userId="S::urn:spo:tenantanon#14101c84-0a07-47c8-88f1-266a47bea854::" providerId="AD" clId="Web-{E2BC5781-03FA-A715-A652-CEFDB76F6FF5}" dt="2026-03-16T18:24:44.643" v="0"/>
      <pc:docMkLst>
        <pc:docMk/>
      </pc:docMkLst>
    </pc:docChg>
  </pc:docChgLst>
  <pc:docChgLst>
    <pc:chgData name="Misty Flowers" userId="S::misty@nicwa.org::8e6f366f-14bd-4046-917f-429cbcdbe1ed" providerId="AD" clId="Web-{3A0B73C8-E1CA-CD41-BD86-CF3901E76BFF}"/>
    <pc:docChg chg="modSld">
      <pc:chgData name="Misty Flowers" userId="S::misty@nicwa.org::8e6f366f-14bd-4046-917f-429cbcdbe1ed" providerId="AD" clId="Web-{3A0B73C8-E1CA-CD41-BD86-CF3901E76BFF}" dt="2026-03-17T14:37:39.597" v="90"/>
      <pc:docMkLst>
        <pc:docMk/>
      </pc:docMkLst>
      <pc:sldChg chg="modSp">
        <pc:chgData name="Misty Flowers" userId="S::misty@nicwa.org::8e6f366f-14bd-4046-917f-429cbcdbe1ed" providerId="AD" clId="Web-{3A0B73C8-E1CA-CD41-BD86-CF3901E76BFF}" dt="2026-03-17T14:08:34.936" v="36" actId="14100"/>
        <pc:sldMkLst>
          <pc:docMk/>
          <pc:sldMk cId="339271204" sldId="259"/>
        </pc:sldMkLst>
      </pc:sldChg>
      <pc:sldChg chg="modSp modCm">
        <pc:chgData name="Misty Flowers" userId="S::misty@nicwa.org::8e6f366f-14bd-4046-917f-429cbcdbe1ed" providerId="AD" clId="Web-{3A0B73C8-E1CA-CD41-BD86-CF3901E76BFF}" dt="2026-03-17T14:24:20.783" v="53" actId="20577"/>
        <pc:sldMkLst>
          <pc:docMk/>
          <pc:sldMk cId="2408065373" sldId="261"/>
        </pc:sldMkLst>
        <pc:spChg chg="mod">
          <ac:chgData name="Misty Flowers" userId="S::misty@nicwa.org::8e6f366f-14bd-4046-917f-429cbcdbe1ed" providerId="AD" clId="Web-{3A0B73C8-E1CA-CD41-BD86-CF3901E76BFF}" dt="2026-03-17T14:24:20.783" v="53" actId="20577"/>
          <ac:spMkLst>
            <pc:docMk/>
            <pc:sldMk cId="2408065373" sldId="261"/>
            <ac:spMk id="8" creationId="{C1F728B6-58D8-DBE3-9C81-781CD684BFFC}"/>
          </ac:spMkLst>
        </pc:spChg>
        <pc:extLst>
          <p:ext xmlns:p="http://schemas.openxmlformats.org/presentationml/2006/main" uri="{D6D511B9-2390-475A-947B-AFAB55BFBCF1}">
            <pc226:cmChg xmlns:pc226="http://schemas.microsoft.com/office/powerpoint/2022/06/main/command" chg="mod">
              <pc226:chgData name="Misty Flowers" userId="S::misty@nicwa.org::8e6f366f-14bd-4046-917f-429cbcdbe1ed" providerId="AD" clId="Web-{3A0B73C8-E1CA-CD41-BD86-CF3901E76BFF}" dt="2026-03-17T14:24:20.783" v="53" actId="20577"/>
              <pc2:cmMkLst xmlns:pc2="http://schemas.microsoft.com/office/powerpoint/2019/9/main/command">
                <pc:docMk/>
                <pc:sldMk cId="2408065373" sldId="261"/>
                <pc2:cmMk id="{4D81F020-8C72-4444-BC67-36E9A772D6F5}"/>
              </pc2:cmMkLst>
            </pc226:cmChg>
            <pc226:cmChg xmlns:pc226="http://schemas.microsoft.com/office/powerpoint/2022/06/main/command" chg="mod">
              <pc226:chgData name="Misty Flowers" userId="S::misty@nicwa.org::8e6f366f-14bd-4046-917f-429cbcdbe1ed" providerId="AD" clId="Web-{3A0B73C8-E1CA-CD41-BD86-CF3901E76BFF}" dt="2026-03-17T14:24:20.783" v="53" actId="20577"/>
              <pc2:cmMkLst xmlns:pc2="http://schemas.microsoft.com/office/powerpoint/2019/9/main/command">
                <pc:docMk/>
                <pc:sldMk cId="2408065373" sldId="261"/>
                <pc2:cmMk id="{D584893F-AA29-4242-9F73-B465D7D7604A}"/>
              </pc2:cmMkLst>
            </pc226:cmChg>
          </p:ext>
        </pc:extLst>
      </pc:sldChg>
      <pc:sldChg chg="modNotes">
        <pc:chgData name="Misty Flowers" userId="S::misty@nicwa.org::8e6f366f-14bd-4046-917f-429cbcdbe1ed" providerId="AD" clId="Web-{3A0B73C8-E1CA-CD41-BD86-CF3901E76BFF}" dt="2026-03-17T13:58:24.602" v="17"/>
        <pc:sldMkLst>
          <pc:docMk/>
          <pc:sldMk cId="3168978686" sldId="271"/>
        </pc:sldMkLst>
      </pc:sldChg>
      <pc:sldChg chg="modSp modCm">
        <pc:chgData name="Misty Flowers" userId="S::misty@nicwa.org::8e6f366f-14bd-4046-917f-429cbcdbe1ed" providerId="AD" clId="Web-{3A0B73C8-E1CA-CD41-BD86-CF3901E76BFF}" dt="2026-03-17T14:07:22.451" v="34" actId="1076"/>
        <pc:sldMkLst>
          <pc:docMk/>
          <pc:sldMk cId="1152175864" sldId="272"/>
        </pc:sldMkLst>
        <pc:spChg chg="mod">
          <ac:chgData name="Misty Flowers" userId="S::misty@nicwa.org::8e6f366f-14bd-4046-917f-429cbcdbe1ed" providerId="AD" clId="Web-{3A0B73C8-E1CA-CD41-BD86-CF3901E76BFF}" dt="2026-03-17T14:07:04.514" v="33" actId="20577"/>
          <ac:spMkLst>
            <pc:docMk/>
            <pc:sldMk cId="1152175864" sldId="272"/>
            <ac:spMk id="4" creationId="{81D7B974-857E-27D9-A932-5F9E0D6C77AA}"/>
          </ac:spMkLst>
        </pc:spChg>
        <pc:spChg chg="mod">
          <ac:chgData name="Misty Flowers" userId="S::misty@nicwa.org::8e6f366f-14bd-4046-917f-429cbcdbe1ed" providerId="AD" clId="Web-{3A0B73C8-E1CA-CD41-BD86-CF3901E76BFF}" dt="2026-03-17T14:07:22.451" v="34" actId="1076"/>
          <ac:spMkLst>
            <pc:docMk/>
            <pc:sldMk cId="1152175864" sldId="272"/>
            <ac:spMk id="5" creationId="{29F00872-1FFE-E55B-0175-B6BA1A513FBF}"/>
          </ac:spMkLst>
        </pc:spChg>
        <pc:extLst>
          <p:ext xmlns:p="http://schemas.openxmlformats.org/presentationml/2006/main" uri="{D6D511B9-2390-475A-947B-AFAB55BFBCF1}">
            <pc226:cmChg xmlns:pc226="http://schemas.microsoft.com/office/powerpoint/2022/06/main/command" chg="mod">
              <pc226:chgData name="Misty Flowers" userId="S::misty@nicwa.org::8e6f366f-14bd-4046-917f-429cbcdbe1ed" providerId="AD" clId="Web-{3A0B73C8-E1CA-CD41-BD86-CF3901E76BFF}" dt="2026-03-17T14:07:04.514" v="33" actId="20577"/>
              <pc2:cmMkLst xmlns:pc2="http://schemas.microsoft.com/office/powerpoint/2019/9/main/command">
                <pc:docMk/>
                <pc:sldMk cId="1152175864" sldId="272"/>
                <pc2:cmMk id="{0F4B02CD-15C3-4F95-B2B1-D59A08769BDC}"/>
              </pc2:cmMkLst>
            </pc226:cmChg>
          </p:ext>
        </pc:extLst>
      </pc:sldChg>
      <pc:sldChg chg="modNotes">
        <pc:chgData name="Misty Flowers" userId="S::misty@nicwa.org::8e6f366f-14bd-4046-917f-429cbcdbe1ed" providerId="AD" clId="Web-{3A0B73C8-E1CA-CD41-BD86-CF3901E76BFF}" dt="2026-03-17T14:37:39.597" v="90"/>
        <pc:sldMkLst>
          <pc:docMk/>
          <pc:sldMk cId="1735801155" sldId="277"/>
        </pc:sldMkLst>
      </pc:sldChg>
      <pc:sldChg chg="modSp modCm">
        <pc:chgData name="Misty Flowers" userId="S::misty@nicwa.org::8e6f366f-14bd-4046-917f-429cbcdbe1ed" providerId="AD" clId="Web-{3A0B73C8-E1CA-CD41-BD86-CF3901E76BFF}" dt="2026-03-17T14:28:47.947" v="61" actId="20577"/>
        <pc:sldMkLst>
          <pc:docMk/>
          <pc:sldMk cId="0" sldId="285"/>
        </pc:sldMkLst>
        <pc:spChg chg="mod">
          <ac:chgData name="Misty Flowers" userId="S::misty@nicwa.org::8e6f366f-14bd-4046-917f-429cbcdbe1ed" providerId="AD" clId="Web-{3A0B73C8-E1CA-CD41-BD86-CF3901E76BFF}" dt="2026-03-17T14:28:47.947" v="61" actId="20577"/>
          <ac:spMkLst>
            <pc:docMk/>
            <pc:sldMk cId="0" sldId="28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isty Flowers" userId="S::misty@nicwa.org::8e6f366f-14bd-4046-917f-429cbcdbe1ed" providerId="AD" clId="Web-{3A0B73C8-E1CA-CD41-BD86-CF3901E76BFF}" dt="2026-03-17T14:28:47.947" v="61" actId="20577"/>
              <pc2:cmMkLst xmlns:pc2="http://schemas.microsoft.com/office/powerpoint/2019/9/main/command">
                <pc:docMk/>
                <pc:sldMk cId="0" sldId="285"/>
                <pc2:cmMk id="{07A25DF0-BAB4-4398-8E7B-16CA1E33E097}"/>
              </pc2:cmMkLst>
            </pc226:cmChg>
          </p:ext>
        </pc:extLst>
      </pc:sldChg>
      <pc:sldChg chg="modSp">
        <pc:chgData name="Misty Flowers" userId="S::misty@nicwa.org::8e6f366f-14bd-4046-917f-429cbcdbe1ed" providerId="AD" clId="Web-{3A0B73C8-E1CA-CD41-BD86-CF3901E76BFF}" dt="2026-03-17T14:35:24.642" v="62" actId="1076"/>
        <pc:sldMkLst>
          <pc:docMk/>
          <pc:sldMk cId="2642366630" sldId="312"/>
        </pc:sldMkLst>
        <pc:graphicFrameChg chg="mod">
          <ac:chgData name="Misty Flowers" userId="S::misty@nicwa.org::8e6f366f-14bd-4046-917f-429cbcdbe1ed" providerId="AD" clId="Web-{3A0B73C8-E1CA-CD41-BD86-CF3901E76BFF}" dt="2026-03-17T14:35:24.642" v="62" actId="1076"/>
          <ac:graphicFrameMkLst>
            <pc:docMk/>
            <pc:sldMk cId="2642366630" sldId="312"/>
            <ac:graphicFrameMk id="5" creationId="{0764044B-D3AD-BB82-8349-235F28791C4C}"/>
          </ac:graphicFrameMkLst>
        </pc:graphicFrameChg>
      </pc:sldChg>
    </pc:docChg>
  </pc:docChgLst>
  <pc:docChgLst>
    <pc:chgData name="Tara Reynon" userId="S::tara@nicwa.org::124fb7d6-f3f7-46a6-8ad7-a34ad03e0d83" providerId="AD" clId="Web-{1A928D09-17C3-E602-9287-CC638C18C07A}"/>
    <pc:docChg chg="modSld">
      <pc:chgData name="Tara Reynon" userId="S::tara@nicwa.org::124fb7d6-f3f7-46a6-8ad7-a34ad03e0d83" providerId="AD" clId="Web-{1A928D09-17C3-E602-9287-CC638C18C07A}" dt="2026-03-18T00:24:58.439" v="20" actId="20577"/>
      <pc:docMkLst>
        <pc:docMk/>
      </pc:docMkLst>
      <pc:sldChg chg="modSp modCm">
        <pc:chgData name="Tara Reynon" userId="S::tara@nicwa.org::124fb7d6-f3f7-46a6-8ad7-a34ad03e0d83" providerId="AD" clId="Web-{1A928D09-17C3-E602-9287-CC638C18C07A}" dt="2026-03-18T00:24:58.439" v="20" actId="20577"/>
        <pc:sldMkLst>
          <pc:docMk/>
          <pc:sldMk cId="2408065373" sldId="261"/>
        </pc:sldMkLst>
        <pc:spChg chg="mod">
          <ac:chgData name="Tara Reynon" userId="S::tara@nicwa.org::124fb7d6-f3f7-46a6-8ad7-a34ad03e0d83" providerId="AD" clId="Web-{1A928D09-17C3-E602-9287-CC638C18C07A}" dt="2026-03-18T00:24:58.439" v="20" actId="20577"/>
          <ac:spMkLst>
            <pc:docMk/>
            <pc:sldMk cId="2408065373" sldId="261"/>
            <ac:spMk id="8" creationId="{C1F728B6-58D8-DBE3-9C81-781CD684BFFC}"/>
          </ac:spMkLst>
        </pc:spChg>
        <pc:extLst>
          <p:ext xmlns:p="http://schemas.openxmlformats.org/presentationml/2006/main" uri="{D6D511B9-2390-475A-947B-AFAB55BFBCF1}">
            <pc226:cmChg xmlns:pc226="http://schemas.microsoft.com/office/powerpoint/2022/06/main/command" chg="mod">
              <pc226:chgData name="Tara Reynon" userId="S::tara@nicwa.org::124fb7d6-f3f7-46a6-8ad7-a34ad03e0d83" providerId="AD" clId="Web-{1A928D09-17C3-E602-9287-CC638C18C07A}" dt="2026-03-18T00:24:50.454" v="18" actId="20577"/>
              <pc2:cmMkLst xmlns:pc2="http://schemas.microsoft.com/office/powerpoint/2019/9/main/command">
                <pc:docMk/>
                <pc:sldMk cId="2408065373" sldId="261"/>
                <pc2:cmMk id="{4D81F020-8C72-4444-BC67-36E9A772D6F5}"/>
              </pc2:cmMkLst>
            </pc226:cmChg>
            <pc226:cmChg xmlns:pc226="http://schemas.microsoft.com/office/powerpoint/2022/06/main/command" chg="mod">
              <pc226:chgData name="Tara Reynon" userId="S::tara@nicwa.org::124fb7d6-f3f7-46a6-8ad7-a34ad03e0d83" providerId="AD" clId="Web-{1A928D09-17C3-E602-9287-CC638C18C07A}" dt="2026-03-18T00:24:50.454" v="18" actId="20577"/>
              <pc2:cmMkLst xmlns:pc2="http://schemas.microsoft.com/office/powerpoint/2019/9/main/command">
                <pc:docMk/>
                <pc:sldMk cId="2408065373" sldId="261"/>
                <pc2:cmMk id="{D584893F-AA29-4242-9F73-B465D7D7604A}"/>
              </pc2:cmMkLst>
            </pc226:cmChg>
            <pc226:cmChg xmlns:pc226="http://schemas.microsoft.com/office/powerpoint/2022/06/main/command" chg="mod">
              <pc226:chgData name="Tara Reynon" userId="S::tara@nicwa.org::124fb7d6-f3f7-46a6-8ad7-a34ad03e0d83" providerId="AD" clId="Web-{1A928D09-17C3-E602-9287-CC638C18C07A}" dt="2026-03-18T00:24:50.454" v="18" actId="20577"/>
              <pc2:cmMkLst xmlns:pc2="http://schemas.microsoft.com/office/powerpoint/2019/9/main/command">
                <pc:docMk/>
                <pc:sldMk cId="2408065373" sldId="261"/>
                <pc2:cmMk id="{613E00F3-6275-42C2-A053-E41E4330667F}"/>
              </pc2:cmMkLst>
            </pc226:cmChg>
          </p:ext>
        </pc:extLst>
      </pc:sldChg>
      <pc:sldChg chg="modSp modCm">
        <pc:chgData name="Tara Reynon" userId="S::tara@nicwa.org::124fb7d6-f3f7-46a6-8ad7-a34ad03e0d83" providerId="AD" clId="Web-{1A928D09-17C3-E602-9287-CC638C18C07A}" dt="2026-03-18T00:12:57.211" v="2" actId="20577"/>
        <pc:sldMkLst>
          <pc:docMk/>
          <pc:sldMk cId="1152175864" sldId="272"/>
        </pc:sldMkLst>
        <pc:spChg chg="mod">
          <ac:chgData name="Tara Reynon" userId="S::tara@nicwa.org::124fb7d6-f3f7-46a6-8ad7-a34ad03e0d83" providerId="AD" clId="Web-{1A928D09-17C3-E602-9287-CC638C18C07A}" dt="2026-03-18T00:12:57.211" v="2" actId="20577"/>
          <ac:spMkLst>
            <pc:docMk/>
            <pc:sldMk cId="1152175864" sldId="272"/>
            <ac:spMk id="4" creationId="{81D7B974-857E-27D9-A932-5F9E0D6C77AA}"/>
          </ac:spMkLst>
        </pc:spChg>
        <pc:extLst>
          <p:ext xmlns:p="http://schemas.openxmlformats.org/presentationml/2006/main" uri="{D6D511B9-2390-475A-947B-AFAB55BFBCF1}">
            <pc226:cmChg xmlns:pc226="http://schemas.microsoft.com/office/powerpoint/2022/06/main/command" chg="mod">
              <pc226:chgData name="Tara Reynon" userId="S::tara@nicwa.org::124fb7d6-f3f7-46a6-8ad7-a34ad03e0d83" providerId="AD" clId="Web-{1A928D09-17C3-E602-9287-CC638C18C07A}" dt="2026-03-18T00:12:57.211" v="2" actId="20577"/>
              <pc2:cmMkLst xmlns:pc2="http://schemas.microsoft.com/office/powerpoint/2019/9/main/command">
                <pc:docMk/>
                <pc:sldMk cId="1152175864" sldId="272"/>
                <pc2:cmMk id="{0F4B02CD-15C3-4F95-B2B1-D59A08769BDC}"/>
              </pc2:cmMkLst>
            </pc226:cmChg>
          </p:ext>
        </pc:extLst>
      </pc:sldChg>
    </pc:docChg>
  </pc:docChgLst>
</pc:chgInfo>
</file>

<file path=ppt/comments/modernComment_101_B64CC72C.xml><?xml version="1.0" encoding="utf-8"?>
<p188:cmLst xmlns:a="http://schemas.openxmlformats.org/drawingml/2006/main" xmlns:r="http://schemas.openxmlformats.org/officeDocument/2006/relationships" xmlns:p188="http://schemas.microsoft.com/office/powerpoint/2018/8/main">
  <p188:cm id="{6285FC62-C250-4F56-B763-DDE7352CB7B4}" authorId="{4CDCB341-C816-FC04-7AE3-54D3F95583CF}" status="resolved" created="2026-03-17T00:50:43.600" complete="100000">
    <ac:deMkLst xmlns:ac="http://schemas.microsoft.com/office/drawing/2013/main/command">
      <pc:docMk xmlns:pc="http://schemas.microsoft.com/office/powerpoint/2013/main/command"/>
      <pc:sldMk xmlns:pc="http://schemas.microsoft.com/office/powerpoint/2013/main/command" cId="3058485036" sldId="257"/>
      <ac:spMk id="2" creationId="{C8DB639D-566C-4867-0410-73985B79F6E7}"/>
    </ac:deMkLst>
    <p188:txBody>
      <a:bodyPr/>
      <a:lstStyle/>
      <a:p>
        <a:r>
          <a:rPr lang="en-US"/>
          <a:t>from our writers guide, we need to write out an acronym the first time we use it. </a:t>
        </a:r>
      </a:p>
    </p188:txBody>
    <p188:extLst>
      <p:ext xmlns:p="http://schemas.openxmlformats.org/presentationml/2006/main" uri="{57CB4572-C831-44C2-8A1C-0ADB6CCDFE69}">
        <p223:reactions xmlns:p223="http://schemas.microsoft.com/office/powerpoint/2022/03/main">
          <p223:rxn type="👍">
            <p223:instance time="2026-03-17T13:54:49.128" authorId="{A71D99C3-CA1F-814A-C699-1C16E4DB87E4}"/>
          </p223:rxn>
        </p223:reactions>
      </p:ext>
    </p188:extLst>
  </p188:cm>
</p188:cmLst>
</file>

<file path=ppt/comments/modernComment_103_1438DE24.xml><?xml version="1.0" encoding="utf-8"?>
<p188:cmLst xmlns:a="http://schemas.openxmlformats.org/drawingml/2006/main" xmlns:r="http://schemas.openxmlformats.org/officeDocument/2006/relationships" xmlns:p188="http://schemas.microsoft.com/office/powerpoint/2018/8/main">
  <p188:cm id="{0457000E-702F-430F-BA52-DF45F5F5BCF8}" authorId="{4CDCB341-C816-FC04-7AE3-54D3F95583CF}" status="resolved" created="2026-03-17T01:08:59.156" complete="100000">
    <pc:sldMkLst xmlns:pc="http://schemas.microsoft.com/office/powerpoint/2013/main/command">
      <pc:docMk/>
      <pc:sldMk cId="339271204" sldId="259"/>
    </pc:sldMkLst>
    <p188:replyLst>
      <p188:reply id="{F0834F27-54E1-4530-8952-265E314FD106}" authorId="{A71D99C3-CA1F-814A-C699-1C16E4DB87E4}" created="2026-03-17T14:14:47.026">
        <p188:txBody>
          <a:bodyPr/>
          <a:lstStyle/>
          <a:p>
            <a:r>
              <a:rPr lang="en-US"/>
              <a:t>I saw your comment on the next slide.  I agree about the research team because I have been trying to figure out how to vet the resources. Alot of times when I present I compare the data to personal experience.  I usually use my family as an example. My mom had 3 daughters.  She went through extensive DV and so did all of her daughters at one point in our lives. But I am guessing that is not vetting resources</a:t>
            </a:r>
          </a:p>
        </p188:txBody>
      </p188:reply>
      <p188:reply id="{0A365FAA-B64A-4220-A855-87852516C74E}" authorId="{4CDCB341-C816-FC04-7AE3-54D3F95583CF}" created="2026-03-18T00:15:35.509">
        <p188:txBody>
          <a:bodyPr/>
          <a:lstStyle/>
          <a:p>
            <a:r>
              <a:rPr lang="en-US"/>
              <a:t>It's not unfortunately. Unless we can ensure this accurate, you will need to remove the slide. I know David is swamped tomorrow, but maybe if one of his team is available, they can help. If we can't vet a resource, we aren't able to use it. Sorry. </a:t>
            </a:r>
          </a:p>
        </p188:txBody>
      </p188:reply>
    </p188:replyLst>
    <p188:txBody>
      <a:bodyPr/>
      <a:lstStyle/>
      <a:p>
        <a:r>
          <a:rPr lang="en-US"/>
          <a:t>has all of this data been verified? Again, thinking back to David's comment from before. We still need to vet resources when we are putting our names on something. These could totally be accurate, but just putting a note here to be sure you verified and that these are trusted resources of NICWA (David might know that better than I would. Sorry). </a:t>
        </a:r>
      </a:p>
    </p188:txBody>
  </p188:cm>
</p188:cmLst>
</file>

<file path=ppt/comments/modernComment_105_8F88295D.xml><?xml version="1.0" encoding="utf-8"?>
<p188:cmLst xmlns:a="http://schemas.openxmlformats.org/drawingml/2006/main" xmlns:r="http://schemas.openxmlformats.org/officeDocument/2006/relationships" xmlns:p188="http://schemas.microsoft.com/office/powerpoint/2018/8/main">
  <p188:cm id="{79F513CC-412A-4CBA-9ACE-FEFA2123F3D4}" authorId="{B2F20849-49E3-F912-54D9-122EB11EE6F6}" status="resolved" created="2026-03-16T18:30:39.259" complete="100000">
    <pc:sldMkLst xmlns:pc="http://schemas.microsoft.com/office/powerpoint/2013/main/command">
      <pc:docMk/>
      <pc:sldMk cId="2408065373" sldId="261"/>
    </pc:sldMkLst>
    <p188:txBody>
      <a:bodyPr/>
      <a:lstStyle/>
      <a:p>
        <a:r>
          <a:rPr lang="en-US"/>
          <a:t>capitalize O on third
 bullet </a:t>
        </a:r>
      </a:p>
    </p188:txBody>
  </p188:cm>
  <p188:cm id="{D584893F-AA29-4242-9F73-B465D7D7604A}" authorId="{4CDCB341-C816-FC04-7AE3-54D3F95583CF}" status="resolved" created="2026-03-17T01:31:17.838" complete="100000">
    <ac:txMkLst xmlns:ac="http://schemas.microsoft.com/office/drawing/2013/main/command">
      <pc:docMk xmlns:pc="http://schemas.microsoft.com/office/powerpoint/2013/main/command"/>
      <pc:sldMk xmlns:pc="http://schemas.microsoft.com/office/powerpoint/2013/main/command" cId="2408065373" sldId="261"/>
      <ac:spMk id="8" creationId="{C1F728B6-58D8-DBE3-9C81-781CD684BFFC}"/>
      <ac:txMk cp="100">
        <ac:context len="277" hash="2544425598"/>
      </ac:txMk>
    </ac:txMkLst>
    <p188:pos x="6634655" y="1287517"/>
    <p188:txBody>
      <a:bodyPr/>
      <a:lstStyle/>
      <a:p>
        <a:r>
          <a:rPr lang="en-US"/>
          <a:t>Need to review the writing guide to see when we punctuate in lists and then be sure to be consistent throughout. </a:t>
        </a:r>
      </a:p>
    </p188:txBody>
  </p188:cm>
  <p188:cm id="{4D81F020-8C72-4444-BC67-36E9A772D6F5}" authorId="{4CDCB341-C816-FC04-7AE3-54D3F95583CF}" created="2026-03-17T01:34:51.417">
    <ac:txMkLst xmlns:ac="http://schemas.microsoft.com/office/drawing/2013/main/command">
      <pc:docMk xmlns:pc="http://schemas.microsoft.com/office/powerpoint/2013/main/command"/>
      <pc:sldMk xmlns:pc="http://schemas.microsoft.com/office/powerpoint/2013/main/command" cId="2408065373" sldId="261"/>
      <ac:spMk id="8" creationId="{C1F728B6-58D8-DBE3-9C81-781CD684BFFC}"/>
      <ac:txMk cp="89" len="186">
        <ac:context len="277" hash="2544425598"/>
      </ac:txMk>
    </ac:txMkLst>
    <p188:pos x="2154620" y="2693275"/>
    <p188:replyLst>
      <p188:reply id="{4272AE61-D557-4378-BD0A-CE02D36925B4}" authorId="{A71D99C3-CA1F-814A-C699-1C16E4DB87E4}" created="2026-03-17T14:26:24.394">
        <p188:txBody>
          <a:bodyPr/>
          <a:lstStyle/>
          <a:p>
            <a:r>
              <a:rPr lang="en-US"/>
              <a:t>I was trying to figure out how to say these without discouraging mandatory reporting.  That is why I talked about mandatory reporting first. </a:t>
            </a:r>
          </a:p>
        </p188:txBody>
      </p188:reply>
      <p188:reply id="{1D9A59AE-E432-40AE-859A-10668B42F6B1}" authorId="{4CDCB341-C816-FC04-7AE3-54D3F95583CF}" created="2026-03-18T00:23:35.765">
        <p188:txBody>
          <a:bodyPr/>
          <a:lstStyle/>
          <a:p>
            <a:r>
              <a:rPr lang="en-US"/>
              <a:t>I think its more about how you teach about. Maybe you could say something about keeping in mind that a perpetrator may use the CW system as an additional weapon, to keep that in mind and why it is so important how, as an investigator of reports, why it is so important how they approach the report. As mandated reporters, we have to report, but this is where good trauma informed practice and cross training with DV/CW programs is so valuable. </a:t>
            </a:r>
          </a:p>
        </p188:txBody>
      </p188:reply>
    </p188:replyLst>
    <p188:txBody>
      <a:bodyPr/>
      <a:lstStyle/>
      <a:p>
        <a:r>
          <a:rPr lang="en-US"/>
          <a:t>would these discourage mandated reporting? </a:t>
        </a:r>
      </a:p>
    </p188:txBody>
  </p188:cm>
  <p188:cm id="{1C85DFF8-C212-4923-97D2-592AEF2D434C}" authorId="{4CDCB341-C816-FC04-7AE3-54D3F95583CF}" created="2026-03-17T01:35:50.058">
    <pc:sldMkLst xmlns:pc="http://schemas.microsoft.com/office/powerpoint/2013/main/command">
      <pc:docMk/>
      <pc:sldMk cId="2408065373" sldId="261"/>
    </pc:sldMkLst>
    <p188:txBody>
      <a:bodyPr/>
      <a:lstStyle/>
      <a:p>
        <a:r>
          <a:rPr lang="en-US"/>
          <a:t>maybe here state that in your experience doing this work, you have observed some perpetrators...</a:t>
        </a:r>
      </a:p>
    </p188:txBody>
  </p188:cm>
  <p188:cm id="{613E00F3-6275-42C2-A053-E41E4330667F}" authorId="{4CDCB341-C816-FC04-7AE3-54D3F95583CF}" created="2026-03-18T00:24:35.095">
    <ac:txMkLst xmlns:ac="http://schemas.microsoft.com/office/drawing/2013/main/command">
      <pc:docMk xmlns:pc="http://schemas.microsoft.com/office/powerpoint/2013/main/command"/>
      <pc:sldMk xmlns:pc="http://schemas.microsoft.com/office/powerpoint/2013/main/command" cId="2408065373" sldId="261"/>
      <ac:spMk id="8" creationId="{C1F728B6-58D8-DBE3-9C81-781CD684BFFC}"/>
      <ac:txMk cp="0" len="27">
        <ac:context len="277" hash="2544425598"/>
      </ac:txMk>
    </ac:txMkLst>
    <p188:pos x="4399471" y="330679"/>
    <p188:txBody>
      <a:bodyPr/>
      <a:lstStyle/>
      <a:p>
        <a:r>
          <a:rPr lang="en-US"/>
          <a:t>You don't have to say it this way, but here is a suggestion. then you can talk about how perpetrators use the system to further victimize. </a:t>
        </a:r>
      </a:p>
    </p188:txBody>
  </p188:cm>
</p188:cmLst>
</file>

<file path=ppt/comments/modernComment_110_44ACCEF8.xml><?xml version="1.0" encoding="utf-8"?>
<p188:cmLst xmlns:a="http://schemas.openxmlformats.org/drawingml/2006/main" xmlns:r="http://schemas.openxmlformats.org/officeDocument/2006/relationships" xmlns:p188="http://schemas.microsoft.com/office/powerpoint/2018/8/main">
  <p188:cm id="{0F4B02CD-15C3-4F95-B2B1-D59A08769BDC}" authorId="{4CDCB341-C816-FC04-7AE3-54D3F95583CF}" status="resolved" created="2026-03-17T01:02:08.152" complete="100000">
    <ac:txMkLst xmlns:ac="http://schemas.microsoft.com/office/drawing/2013/main/command">
      <pc:docMk xmlns:pc="http://schemas.microsoft.com/office/powerpoint/2013/main/command"/>
      <pc:sldMk xmlns:pc="http://schemas.microsoft.com/office/powerpoint/2013/main/command" cId="1152175864" sldId="272"/>
      <ac:spMk id="4" creationId="{81D7B974-857E-27D9-A932-5F9E0D6C77AA}"/>
      <ac:txMk cp="84">
        <ac:context len="92" hash="2336160510"/>
      </ac:txMk>
    </ac:txMkLst>
    <p188:pos x="1274379" y="1799896"/>
    <p188:txBody>
      <a:bodyPr/>
      <a:lstStyle/>
      <a:p>
        <a:r>
          <a:rPr lang="en-US"/>
          <a:t>spell out if using for the first time</a:t>
        </a:r>
      </a:p>
    </p188:txBody>
  </p188:cm>
  <p188:cm id="{63F95F93-8F58-4E21-8955-24897D143577}" authorId="{4CDCB341-C816-FC04-7AE3-54D3F95583CF}" status="resolved" created="2026-03-17T01:06:55.420" complete="100000">
    <pc:sldMkLst xmlns:pc="http://schemas.microsoft.com/office/powerpoint/2013/main/command">
      <pc:docMk/>
      <pc:sldMk cId="1152175864" sldId="272"/>
    </pc:sldMkLst>
    <p188:replyLst>
      <p188:reply id="{80405155-9406-4B20-AAC5-8498B38735AC}" authorId="{A71D99C3-CA1F-814A-C699-1C16E4DB87E4}" created="2026-03-17T14:06:30.513">
        <p188:txBody>
          <a:bodyPr/>
          <a:lstStyle/>
          <a:p>
            <a:r>
              <a:rPr lang="en-US"/>
              <a:t>Yeah I was thinking about that as well. Some of these things are things I have been using for years and were things I read years ago.  I never really kept track of my resources.  It is something I am going to have to do better about.  I understand why it is important.  It is kind of like scholarly writing, which I hated in school, but will do better about. </a:t>
            </a:r>
          </a:p>
        </p188:txBody>
      </p188:reply>
      <p188:reply id="{8FB0F924-0F16-4AA1-B241-405868920450}" authorId="{4CDCB341-C816-FC04-7AE3-54D3F95583CF}" created="2026-03-18T00:12:51.024">
        <p188:txBody>
          <a:bodyPr/>
          <a:lstStyle/>
          <a:p>
            <a:r>
              <a:rPr lang="en-US"/>
              <a:t>so if we don't have the current information or the reference, you might want to rephrase, which look like you might have in the notes. </a:t>
            </a:r>
          </a:p>
        </p188:txBody>
      </p188:reply>
    </p188:replyLst>
    <p188:txBody>
      <a:bodyPr/>
      <a:lstStyle/>
      <a:p>
        <a:r>
          <a:rPr lang="en-US"/>
          <a:t>just make sure we have the data to back up generalized statements if needed. I think David touched on this when he reviewed the handout for NAA and he shared that the credibility of NICWA is at stake when we use or state data that we can't back up with proper citation or represented in our work. </a:t>
        </a:r>
      </a:p>
    </p188:txBody>
  </p188:cm>
</p188:cmLst>
</file>

<file path=ppt/comments/modernComment_115_67763943.xml><?xml version="1.0" encoding="utf-8"?>
<p188:cmLst xmlns:a="http://schemas.openxmlformats.org/drawingml/2006/main" xmlns:r="http://schemas.openxmlformats.org/officeDocument/2006/relationships" xmlns:p188="http://schemas.microsoft.com/office/powerpoint/2018/8/main">
  <p188:cm id="{6362E87C-ECB8-40A3-86DC-E5EF4B44BC15}" authorId="{4CDCB341-C816-FC04-7AE3-54D3F95583CF}" status="resolved" created="2026-03-17T01:57:18.006" complete="100000">
    <pc:sldMkLst xmlns:pc="http://schemas.microsoft.com/office/powerpoint/2013/main/command">
      <pc:docMk/>
      <pc:sldMk cId="1735801155" sldId="277"/>
    </pc:sldMkLst>
    <p188:txBody>
      <a:bodyPr/>
      <a:lstStyle/>
      <a:p>
        <a:r>
          <a:rPr lang="en-US"/>
          <a:t>A QEW is also required in other circumstances such as deviating from the placement preferences , so many just state that ICWA requires testimony for reasons such as...and then continue after the colon in your notes below. some courts/states even use QEW for placement changes. </a:t>
        </a:r>
      </a:p>
    </p188:txBody>
    <p188:extLst>
      <p:ext xmlns:p="http://schemas.openxmlformats.org/presentationml/2006/main" uri="{57CB4572-C831-44C2-8A1C-0ADB6CCDFE69}">
        <p223:reactions xmlns:p223="http://schemas.microsoft.com/office/powerpoint/2022/03/main">
          <p223:rxn type="👍">
            <p223:instance time="2026-03-17T14:35:57.252" authorId="{A71D99C3-CA1F-814A-C699-1C16E4DB87E4}"/>
          </p223:rxn>
        </p223:reactions>
      </p:ext>
    </p188:extLst>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C4376FC5-8415-4539-A68A-4F23AE95906A}" authorId="{4CDCB341-C816-FC04-7AE3-54D3F95583CF}" status="resolved" created="2026-03-17T01:37:44.076" complete="100000">
    <pc:sldMkLst xmlns:pc="http://schemas.microsoft.com/office/powerpoint/2013/main/command">
      <pc:docMk/>
      <pc:sldMk cId="0" sldId="284"/>
    </pc:sldMkLst>
    <p188:replyLst>
      <p188:reply id="{87F6CB7E-BD7B-4E20-AEAA-94B5027EEF42}" authorId="{A71D99C3-CA1F-814A-C699-1C16E4DB87E4}" created="2026-03-17T14:28:24.259">
        <p188:txBody>
          <a:bodyPr/>
          <a:lstStyle/>
          <a:p>
            <a:r>
              <a:rPr lang="en-US"/>
              <a:t>Ok, I will check into this</a:t>
            </a:r>
          </a:p>
        </p188:txBody>
      </p188:reply>
      <p188:reply id="{DCBD9755-5F29-4EFD-8A0A-9C4A5AEDFAEC}" authorId="{A71D99C3-CA1F-814A-C699-1C16E4DB87E4}" created="2026-03-18T23:21:29.623">
        <p188:txBody>
          <a:bodyPr/>
          <a:lstStyle/>
          <a:p>
            <a:r>
              <a:rPr lang="en-US"/>
              <a:t>https://publications.aap.org/pediatrics/article/152/1/e2023062509/191564/Intimate-Partner-Violence-Role-of-the-Pediatrician?autologincheck=redirected</a:t>
            </a:r>
          </a:p>
        </p188:txBody>
      </p188:reply>
    </p188:replyLst>
    <p188:txBody>
      <a:bodyPr/>
      <a:lstStyle/>
      <a:p>
        <a:r>
          <a:rPr lang="en-US"/>
          <a:t>same comment as in previous slides (vetted) 
also, this is an older statistic, are there newer ones? </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70B2A0FC-EE6C-4195-8B10-128FA1759125}" authorId="{B2F20849-49E3-F912-54D9-122EB11EE6F6}" status="resolved" created="2026-03-16T18:39:44.162" complete="100000">
    <pc:sldMkLst xmlns:pc="http://schemas.microsoft.com/office/powerpoint/2013/main/command">
      <pc:docMk/>
      <pc:sldMk cId="0" sldId="285"/>
    </pc:sldMkLst>
    <p188:txBody>
      <a:bodyPr/>
      <a:lstStyle/>
      <a:p>
        <a:r>
          <a:rPr lang="en-US"/>
          <a:t>I would capitalize the first full bullets since the other four are</a:t>
        </a:r>
      </a:p>
    </p188:txBody>
  </p188:cm>
  <p188:cm id="{07A25DF0-BAB4-4398-8E7B-16CA1E33E097}" authorId="{4CDCB341-C816-FC04-7AE3-54D3F95583CF}" status="resolved" created="2026-03-17T01:38:20.592" complete="100000">
    <ac:txMkLst xmlns:ac="http://schemas.microsoft.com/office/drawing/2013/main/command">
      <pc:docMk xmlns:pc="http://schemas.microsoft.com/office/powerpoint/2013/main/command"/>
      <pc:sldMk xmlns:pc="http://schemas.microsoft.com/office/powerpoint/2013/main/command" cId="0" sldId="285"/>
      <ac:spMk id="3" creationId="{00000000-0000-0000-0000-000000000000}"/>
      <ac:txMk cp="0">
        <ac:context len="178" hash="3608612116"/>
      </ac:txMk>
    </ac:txMkLst>
    <p188:pos x="2535620" y="275896"/>
    <p188:txBody>
      <a:bodyPr/>
      <a:lstStyle/>
      <a:p>
        <a:r>
          <a:rPr lang="en-US"/>
          <a:t>Look to the writing guide to see about the writing conventions for lists. </a:t>
        </a:r>
      </a:p>
    </p188:txBody>
  </p188:cm>
  <p188:cm id="{EE79B980-D75A-4055-8905-27630865E0BF}" authorId="{4CDCB341-C816-FC04-7AE3-54D3F95583CF}" status="resolved" created="2026-03-17T01:39:19.311" complete="100000">
    <pc:sldMkLst xmlns:pc="http://schemas.microsoft.com/office/powerpoint/2013/main/command">
      <pc:docMk/>
      <pc:sldMk cId="0" sldId="285"/>
    </pc:sldMkLst>
    <p188:txBody>
      <a:bodyPr/>
      <a:lstStyle/>
      <a:p>
        <a:r>
          <a:rPr lang="en-US"/>
          <a:t>the citation? Is this from a trusted resource of NICWA (Sorry, I know I keep saying this, but we just need to be sure. so sorry!)</a:t>
        </a:r>
      </a:p>
    </p188:txBody>
  </p188:cm>
  <p188:cm id="{24892821-D1FB-43D7-BBB6-81D065561EB5}" authorId="{4CDCB341-C816-FC04-7AE3-54D3F95583CF}" status="resolved" created="2026-03-17T01:40:30.906" complete="100000">
    <pc:sldMkLst xmlns:pc="http://schemas.microsoft.com/office/powerpoint/2013/main/command">
      <pc:docMk/>
      <pc:sldMk cId="0" sldId="285"/>
    </pc:sldMkLst>
    <p188:replyLst>
      <p188:reply id="{BAFD9350-263B-4F3F-BD60-FEF2183230D3}" authorId="{A71D99C3-CA1F-814A-C699-1C16E4DB87E4}" created="2026-03-17T14:29:44.246">
        <p188:txBody>
          <a:bodyPr/>
          <a:lstStyle/>
          <a:p>
            <a:r>
              <a:rPr lang="en-US"/>
              <a:t>It took a lot of healing and I can usually do it without crying now</a:t>
            </a:r>
          </a:p>
        </p188:txBody>
      </p188:reply>
    </p188:replyLst>
    <p188:txBody>
      <a:bodyPr/>
      <a:lstStyle/>
      <a:p>
        <a:r>
          <a:rPr lang="en-US"/>
          <a:t>Really appreciate the courage this must take to share your story. Thank you for this! </a:t>
        </a:r>
      </a:p>
    </p188:txBody>
    <p188:extLst>
      <p:ext xmlns:p="http://schemas.openxmlformats.org/presentationml/2006/main" uri="{57CB4572-C831-44C2-8A1C-0ADB6CCDFE69}">
        <p223:reactions xmlns:p223="http://schemas.microsoft.com/office/powerpoint/2022/03/main">
          <p223:rxn type="👍">
            <p223:instance time="2026-03-17T14:29:16.213" authorId="{A71D99C3-CA1F-814A-C699-1C16E4DB87E4}"/>
          </p223:rxn>
        </p223:reactions>
      </p:ext>
    </p188:extLst>
  </p188:cm>
</p188:cmLst>
</file>

<file path=ppt/comments/modernComment_128_27641500.xml><?xml version="1.0" encoding="utf-8"?>
<p188:cmLst xmlns:a="http://schemas.openxmlformats.org/drawingml/2006/main" xmlns:r="http://schemas.openxmlformats.org/officeDocument/2006/relationships" xmlns:p188="http://schemas.microsoft.com/office/powerpoint/2018/8/main">
  <p188:cm id="{6551AF16-D663-451A-8AA0-532F99319DC6}" authorId="{A71D99C3-CA1F-814A-C699-1C16E4DB87E4}" status="resolved" created="2026-03-04T21:17:41.309" complete="100000">
    <ac:deMkLst xmlns:ac="http://schemas.microsoft.com/office/drawing/2013/main/command">
      <pc:docMk xmlns:pc="http://schemas.microsoft.com/office/powerpoint/2013/main/command"/>
      <pc:sldMk xmlns:pc="http://schemas.microsoft.com/office/powerpoint/2013/main/command" cId="660870400" sldId="296"/>
      <ac:spMk id="5" creationId="{87C35E21-638E-F472-874A-FCE767801B89}"/>
    </ac:deMkLst>
    <p188:replyLst>
      <p188:reply id="{C07902C9-0F1F-4DA3-B44A-B1DE3131A54C}" authorId="{4CDCB341-C816-FC04-7AE3-54D3F95583CF}" created="2026-03-17T01:19:03.067">
        <p188:txBody>
          <a:bodyPr/>
          <a:lstStyle/>
          <a:p>
            <a:r>
              <a:rPr lang="en-US"/>
              <a:t>I think you can put this citation into the slide. </a:t>
            </a:r>
          </a:p>
        </p188:txBody>
      </p188:reply>
      <p188:reply id="{D45DF35E-08C9-4A25-A088-23E4853E637F}" authorId="{4CDCB341-C816-FC04-7AE3-54D3F95583CF}" created="2026-03-17T01:19:40.537">
        <p188:txBody>
          <a:bodyPr/>
          <a:lstStyle/>
          <a:p>
            <a:r>
              <a:rPr lang="en-US"/>
              <a:t>really great explanation of how even the NCANDS data may not be fully accurate with the lack of Tribal data being present. </a:t>
            </a:r>
          </a:p>
        </p188:txBody>
        <p188:extLst>
          <p:ext xmlns:p="http://schemas.openxmlformats.org/presentationml/2006/main" uri="{57CB4572-C831-44C2-8A1C-0ADB6CCDFE69}">
            <p223:reactions xmlns:p223="http://schemas.microsoft.com/office/powerpoint/2022/03/main">
              <p223:rxn type="👍">
                <p223:instance time="2026-03-17T14:16:32.731" authorId="{A71D99C3-CA1F-814A-C699-1C16E4DB87E4}"/>
              </p223:rxn>
            </p223:reactions>
          </p:ext>
        </p188:extLst>
      </p188:reply>
    </p188:replyLst>
    <p188:txBody>
      <a:bodyPr/>
      <a:lstStyle/>
      <a:p>
        <a:r>
          <a:rPr lang="en-US"/>
          <a:t>https://acf.gov/sites/default/files/documents/cb/cm2023.pdf</a:t>
        </a:r>
      </a:p>
    </p188:txBody>
  </p188:cm>
</p188:cmLst>
</file>

<file path=ppt/comments/modernComment_12A_C9CA33BA.xml><?xml version="1.0" encoding="utf-8"?>
<p188:cmLst xmlns:a="http://schemas.openxmlformats.org/drawingml/2006/main" xmlns:r="http://schemas.openxmlformats.org/officeDocument/2006/relationships" xmlns:p188="http://schemas.microsoft.com/office/powerpoint/2018/8/main">
  <p188:cm id="{3B6E5B20-7FF4-4401-AB23-C491832868A9}" authorId="{4CDCB341-C816-FC04-7AE3-54D3F95583CF}" status="resolved" created="2026-03-17T02:01:46.212" complete="100000">
    <pc:sldMkLst xmlns:pc="http://schemas.microsoft.com/office/powerpoint/2013/main/command">
      <pc:docMk/>
      <pc:sldMk cId="3385471930" sldId="298"/>
    </pc:sldMkLst>
    <p188:txBody>
      <a:bodyPr/>
      <a:lstStyle/>
      <a:p>
        <a:r>
          <a:rPr lang="en-US"/>
          <a:t>Can you explain this better for me? </a:t>
        </a:r>
      </a:p>
    </p188:txBody>
  </p188:cm>
  <p188:cm id="{18BA7D4E-6B51-4528-86DF-987FF544B72F}" authorId="{4CDCB341-C816-FC04-7AE3-54D3F95583CF}" status="resolved" created="2026-03-17T02:03:00.948" complete="100000">
    <pc:sldMkLst xmlns:pc="http://schemas.microsoft.com/office/powerpoint/2013/main/command">
      <pc:docMk/>
      <pc:sldMk cId="3385471930" sldId="298"/>
    </pc:sldMkLst>
    <p188:txBody>
      <a:bodyPr/>
      <a:lstStyle/>
      <a:p>
        <a:r>
          <a:rPr lang="en-US"/>
          <a:t>are there examples you can share from specific Tribes that are doing this in relation to CW and DV? might be good to have a trusted example to share. </a:t>
        </a:r>
      </a:p>
    </p188:txBody>
  </p188:cm>
  <p188:cm id="{16E38BE7-673F-4C47-8BB9-AB6FAEB24687}" authorId="{4CDCB341-C816-FC04-7AE3-54D3F95583CF}" status="resolved" created="2026-03-17T02:05:16.370" complete="100000">
    <ac:txMkLst xmlns:ac="http://schemas.microsoft.com/office/drawing/2013/main/command">
      <pc:docMk xmlns:pc="http://schemas.microsoft.com/office/powerpoint/2013/main/command"/>
      <pc:sldMk xmlns:pc="http://schemas.microsoft.com/office/powerpoint/2013/main/command" cId="3385471930" sldId="298"/>
      <ac:spMk id="2" creationId="{F4B6D0CC-75C0-0D50-023C-A4485B98CA38}"/>
      <ac:txMk cp="104" len="1">
        <ac:context len="164" hash="329493385"/>
      </ac:txMk>
    </ac:txMkLst>
    <p188:pos x="3941379" y="3455275"/>
    <p188:replyLst>
      <p188:reply id="{0D911D5F-F4AE-4A80-AD63-6ADC34A852CB}" authorId="{A71D99C3-CA1F-814A-C699-1C16E4DB87E4}" created="2026-03-18T22:32:37.638">
        <p188:txBody>
          <a:bodyPr/>
          <a:lstStyle/>
          <a:p>
            <a:r>
              <a:rPr lang="en-US"/>
              <a:t>So, I guess what I was getting at is how the approach is different, but yes how everybody can work together to serve the family better</a:t>
            </a:r>
          </a:p>
        </p188:txBody>
      </p188:reply>
      <p188:reply id="{960817F7-DBF6-4041-8975-B975110F57B6}" authorId="{A71D99C3-CA1F-814A-C699-1C16E4DB87E4}" created="2026-03-18T22:34:28.118">
        <p188:txBody>
          <a:bodyPr/>
          <a:lstStyle/>
          <a:p>
            <a:r>
              <a:rPr lang="en-US"/>
              <a:t>But I think I will take this out because I have some better things to add in here
</a:t>
            </a:r>
          </a:p>
        </p188:txBody>
      </p188:reply>
    </p188:replyLst>
    <p188:txBody>
      <a:bodyPr/>
      <a:lstStyle/>
      <a:p>
        <a:r>
          <a:rPr lang="en-US"/>
          <a:t>I wonder if we talk about this in regards to building relationships between the two programs (DV/CW), to understand each other better, working collaboratively to serve the family </a:t>
        </a:r>
      </a:p>
    </p188:txBody>
  </p188:cm>
</p188:cmLst>
</file>

<file path=ppt/comments/modernComment_12D_79CAD13B.xml><?xml version="1.0" encoding="utf-8"?>
<p188:cmLst xmlns:a="http://schemas.openxmlformats.org/drawingml/2006/main" xmlns:r="http://schemas.openxmlformats.org/officeDocument/2006/relationships" xmlns:p188="http://schemas.microsoft.com/office/powerpoint/2018/8/main">
  <p188:cm id="{938BA823-C62C-4218-9FDD-1C43C0DF277F}" authorId="{4CDCB341-C816-FC04-7AE3-54D3F95583CF}" created="2026-03-17T01:46:50.970">
    <pc:sldMkLst xmlns:pc="http://schemas.microsoft.com/office/powerpoint/2013/main/command">
      <pc:docMk/>
      <pc:sldMk cId="2043334971" sldId="301"/>
    </pc:sldMkLst>
    <p188:replyLst>
      <p188:reply id="{5CEB1EEA-E59F-4D2B-B36B-DC637D424B00}" authorId="{A71D99C3-CA1F-814A-C699-1C16E4DB87E4}" created="2026-03-17T14:34:38.001">
        <p188:txBody>
          <a:bodyPr/>
          <a:lstStyle/>
          <a:p>
            <a:r>
              <a:rPr lang="en-US"/>
              <a:t>Yeah there are probably some other things these can be replaced with</a:t>
            </a:r>
          </a:p>
        </p188:txBody>
      </p188:reply>
    </p188:replyLst>
    <p188:txBody>
      <a:bodyPr/>
      <a:lstStyle/>
      <a:p>
        <a:r>
          <a:rPr lang="en-US"/>
          <a:t>I want to be cautious that it is not perceived that NICWA is advocating to not report, which I am concerned the first 3 bullets imply. Is there another way to say this, or can you just go to slide 33? </a:t>
        </a:r>
      </a:p>
    </p188:txBody>
  </p188:cm>
</p188:cmLst>
</file>

<file path=ppt/comments/modernComment_12E_5201CE18.xml><?xml version="1.0" encoding="utf-8"?>
<p188:cmLst xmlns:a="http://schemas.openxmlformats.org/drawingml/2006/main" xmlns:r="http://schemas.openxmlformats.org/officeDocument/2006/relationships" xmlns:p188="http://schemas.microsoft.com/office/powerpoint/2018/8/main">
  <p188:cm id="{014D0C00-33A9-4D3A-9321-5F727941860D}" authorId="{4CDCB341-C816-FC04-7AE3-54D3F95583CF}" status="resolved" created="2026-03-17T01:47:29.658" complete="100000">
    <pc:sldMkLst xmlns:pc="http://schemas.microsoft.com/office/powerpoint/2013/main/command">
      <pc:docMk/>
      <pc:sldMk cId="1375850008" sldId="302"/>
    </pc:sldMkLst>
    <p188:txBody>
      <a:bodyPr/>
      <a:lstStyle/>
      <a:p>
        <a:r>
          <a:rPr lang="en-US"/>
          <a:t>really like this slide. </a:t>
        </a:r>
      </a:p>
    </p188:txBody>
    <p188:extLst>
      <p:ext xmlns:p="http://schemas.openxmlformats.org/presentationml/2006/main" uri="{57CB4572-C831-44C2-8A1C-0ADB6CCDFE69}">
        <p223:reactions xmlns:p223="http://schemas.microsoft.com/office/powerpoint/2022/03/main">
          <p223:rxn type="👍">
            <p223:instance time="2026-03-17T14:34:46.298" authorId="{A71D99C3-CA1F-814A-C699-1C16E4DB87E4}"/>
          </p223:rxn>
        </p223:reactions>
      </p:ext>
    </p188:extLst>
  </p188:cm>
</p188:cmLst>
</file>

<file path=ppt/comments/modernComment_13A_D24ABF73.xml><?xml version="1.0" encoding="utf-8"?>
<p188:cmLst xmlns:a="http://schemas.openxmlformats.org/drawingml/2006/main" xmlns:r="http://schemas.openxmlformats.org/officeDocument/2006/relationships" xmlns:p188="http://schemas.microsoft.com/office/powerpoint/2018/8/main">
  <p188:cm id="{4762C23F-73CE-465B-ACE7-D084C8A66011}" authorId="{4CDCB341-C816-FC04-7AE3-54D3F95583CF}" status="resolved" created="2026-03-17T01:58:19.350" complete="100000">
    <ac:txMkLst xmlns:ac="http://schemas.microsoft.com/office/drawing/2013/main/command">
      <pc:docMk xmlns:pc="http://schemas.microsoft.com/office/powerpoint/2013/main/command"/>
      <pc:sldMk xmlns:pc="http://schemas.microsoft.com/office/powerpoint/2013/main/command" cId="3528114035" sldId="314"/>
      <ac:spMk id="3" creationId="{444F7304-F51F-CC5B-B299-C2B21AEBE59D}"/>
      <ac:txMk cp="24">
        <ac:context len="25" hash="857650340"/>
      </ac:txMk>
    </ac:txMkLst>
    <p188:pos x="5294586" y="354724"/>
    <p188:txBody>
      <a:bodyPr/>
      <a:lstStyle/>
      <a:p>
        <a:r>
          <a:rPr lang="en-US"/>
          <a:t>In a title, I think most words are capitalized, but in the body, child welfare won't be capitalized...I think-should double check the writing guide. </a:t>
        </a:r>
      </a:p>
    </p188:txBody>
  </p188:cm>
  <p188:cm id="{529E635B-EFDB-4704-988F-F53535FB693F}" authorId="{4CDCB341-C816-FC04-7AE3-54D3F95583CF}" status="resolved" created="2026-03-17T01:59:31.085" complete="100000">
    <ac:txMkLst xmlns:ac="http://schemas.microsoft.com/office/drawing/2013/main/command">
      <pc:docMk xmlns:pc="http://schemas.microsoft.com/office/powerpoint/2013/main/command"/>
      <pc:sldMk xmlns:pc="http://schemas.microsoft.com/office/powerpoint/2013/main/command" cId="3528114035" sldId="314"/>
      <ac:spMk id="2" creationId="{197D2901-554D-3DF7-7543-FD91BC29158F}"/>
      <ac:txMk cp="276" len="16">
        <ac:context len="379" hash="189336533"/>
      </ac:txMk>
    </ac:txMkLst>
    <p188:pos x="2443655" y="2430517"/>
    <p188:replyLst>
      <p188:reply id="{B09906ED-D85F-4EAC-AADB-EA542374D1E2}" authorId="{A71D99C3-CA1F-814A-C699-1C16E4DB87E4}" created="2026-03-17T14:40:59.083">
        <p188:txBody>
          <a:bodyPr/>
          <a:lstStyle/>
          <a:p>
            <a:r>
              <a:rPr lang="en-US"/>
              <a:t>It goes along with that one above it. Encourage families to keep a log of important events. But like if a perpetrator is texting them or emailing them. Also they can use medical records and school records. Anything to show that what they are saying is true. "evidence" for the court/judge. Otherwise it is he said, she said. Sorry I didn't write all of my notes out. On some of these I got tired of typing </a:t>
            </a:r>
          </a:p>
        </p188:txBody>
      </p188:reply>
    </p188:replyLst>
    <p188:txBody>
      <a:bodyPr/>
      <a:lstStyle/>
      <a:p>
        <a:r>
          <a:rPr lang="en-US"/>
          <a:t>wondering what you mean by this? more my curiosity. </a:t>
        </a:r>
      </a:p>
    </p188:txBody>
  </p188:cm>
</p188:cmLst>
</file>

<file path=ppt/comments/modernComment_13B_F627CF1B.xml><?xml version="1.0" encoding="utf-8"?>
<p188:cmLst xmlns:a="http://schemas.openxmlformats.org/drawingml/2006/main" xmlns:r="http://schemas.openxmlformats.org/officeDocument/2006/relationships" xmlns:p188="http://schemas.microsoft.com/office/powerpoint/2018/8/main">
  <p188:cm id="{31C5C88E-AD6E-401B-8254-4FB93BC038C9}" authorId="{4CDCB341-C816-FC04-7AE3-54D3F95583CF}" status="resolved" created="2026-03-17T02:07:39.136" complete="100000">
    <pc:sldMkLst xmlns:pc="http://schemas.microsoft.com/office/powerpoint/2013/main/command">
      <pc:docMk/>
      <pc:sldMk cId="4129804059" sldId="315"/>
    </pc:sldMkLst>
    <p188:txBody>
      <a:bodyPr/>
      <a:lstStyle/>
      <a:p>
        <a:r>
          <a:rPr lang="en-US"/>
          <a:t>spell out when using term for the first time </a:t>
        </a:r>
      </a:p>
    </p188:txBody>
  </p188:cm>
</p188:cmLst>
</file>

<file path=ppt/comments/modernComment_13D_3721E5A8.xml><?xml version="1.0" encoding="utf-8"?>
<p188:cmLst xmlns:a="http://schemas.openxmlformats.org/drawingml/2006/main" xmlns:r="http://schemas.openxmlformats.org/officeDocument/2006/relationships" xmlns:p188="http://schemas.microsoft.com/office/powerpoint/2018/8/main">
  <p188:cm id="{5F26BF77-29F9-4193-A734-6E2BD8C2B3B7}" authorId="{4CDCB341-C816-FC04-7AE3-54D3F95583CF}" status="resolved" created="2026-03-17T02:08:25.558" complete="100000">
    <ac:txMkLst xmlns:ac="http://schemas.microsoft.com/office/drawing/2013/main/command">
      <pc:docMk xmlns:pc="http://schemas.microsoft.com/office/powerpoint/2013/main/command"/>
      <pc:sldMk xmlns:pc="http://schemas.microsoft.com/office/powerpoint/2013/main/command" cId="924968360" sldId="317"/>
      <ac:spMk id="2" creationId="{64FEC890-E948-E423-9299-5555689233E9}"/>
      <ac:txMk cp="0" len="34">
        <ac:context len="35" hash="2755827092"/>
      </ac:txMk>
    </ac:txMkLst>
    <p188:pos x="6004034" y="367862"/>
    <p188:txBody>
      <a:bodyPr/>
      <a:lstStyle/>
      <a:p>
        <a:r>
          <a:rPr lang="en-US"/>
          <a:t>Reminding of David's comment about when NICWA cites resources and data. </a:t>
        </a:r>
      </a:p>
    </p188:txBody>
  </p188:cm>
</p188:cmLst>
</file>

<file path=ppt/comments/modernComment_13E_227494EC.xml><?xml version="1.0" encoding="utf-8"?>
<p188:cmLst xmlns:a="http://schemas.openxmlformats.org/drawingml/2006/main" xmlns:r="http://schemas.openxmlformats.org/officeDocument/2006/relationships" xmlns:p188="http://schemas.microsoft.com/office/powerpoint/2018/8/main">
  <p188:cm id="{F9D632F5-C0E4-4911-AA7C-CA870645CBA7}" authorId="{4CDCB341-C816-FC04-7AE3-54D3F95583CF}" status="resolved" created="2026-03-17T00:57:53.838" complete="100000">
    <ac:txMkLst xmlns:ac="http://schemas.microsoft.com/office/drawing/2013/main/command">
      <pc:docMk xmlns:pc="http://schemas.microsoft.com/office/powerpoint/2013/main/command"/>
      <pc:sldMk xmlns:pc="http://schemas.microsoft.com/office/powerpoint/2013/main/command" cId="578065644" sldId="318"/>
      <ac:spMk id="3" creationId="{4AC6F165-0E68-752D-D38B-44631067CA67}"/>
      <ac:txMk cp="63" len="125">
        <ac:context len="189" hash="1652375752"/>
      </ac:txMk>
    </ac:txMkLst>
    <p188:pos x="2798379" y="2942896"/>
    <p188:replyLst>
      <p188:reply id="{509D28AF-BA23-4136-93CE-7636E3FF78C7}" authorId="{A71D99C3-CA1F-814A-C699-1C16E4DB87E4}" created="2026-03-17T14:02:30.199">
        <p188:txBody>
          <a:bodyPr/>
          <a:lstStyle/>
          <a:p>
            <a:r>
              <a:rPr lang="en-US"/>
              <a:t>I was thinking the same thing. I have had slides for years that I have used that talks about the symptoms of HT and these were different than how I usually present the symptoms of HT. But in my research that is what it was saying. I would say that those are the symptoms of PTSD</a:t>
            </a:r>
          </a:p>
        </p188:txBody>
      </p188:reply>
      <p188:reply id="{7A6B2C3D-A6B6-45B2-869F-38102C94A105}" authorId="{4CDCB341-C816-FC04-7AE3-54D3F95583CF}" created="2026-03-18T00:10:08.132">
        <p188:txBody>
          <a:bodyPr/>
          <a:lstStyle/>
          <a:p>
            <a:r>
              <a:rPr lang="en-US"/>
              <a:t>Maybe make this two slides. One that describes the historical/Intergenerational trauma and the next one that talks about PTSD that many Native individuals experience as a result of trauma they experience as a result of Hx trauma. or maybe do it after the "what historical trauma looks like"...slide and then talk about the effects of PTSD. </a:t>
            </a:r>
          </a:p>
        </p188:txBody>
      </p188:reply>
    </p188:replyLst>
    <p188:txBody>
      <a:bodyPr/>
      <a:lstStyle/>
      <a:p>
        <a:r>
          <a:rPr lang="en-US"/>
          <a:t>These seem to be describing current trauma responses...but I could be wrong. This seems incredibly relevant to this audience.  Just wondering if you see them as different? from what generations have experienced because of the effects of colonization and those that are experiencing things because of current traumas...as a result of poor coping mechanisms passed down for generations.</a:t>
        </a:r>
      </a:p>
    </p188:txBody>
    <p188:extLst>
      <p:ext xmlns:p="http://schemas.openxmlformats.org/presentationml/2006/main" uri="{57CB4572-C831-44C2-8A1C-0ADB6CCDFE69}">
        <p223:reactions xmlns:p223="http://schemas.microsoft.com/office/powerpoint/2022/03/main">
          <p223:rxn type="👍">
            <p223:instance time="2026-03-18T13:47:42.227" authorId="{A71D99C3-CA1F-814A-C699-1C16E4DB87E4}"/>
          </p223:rxn>
        </p223:reactions>
      </p:ext>
    </p188:extLst>
  </p188:cm>
</p188:cmLst>
</file>

<file path=ppt/comments/modernComment_140_184DC3C2.xml><?xml version="1.0" encoding="utf-8"?>
<p188:cmLst xmlns:a="http://schemas.openxmlformats.org/drawingml/2006/main" xmlns:r="http://schemas.openxmlformats.org/officeDocument/2006/relationships" xmlns:p188="http://schemas.microsoft.com/office/powerpoint/2018/8/main">
  <p188:cm id="{655D0532-47EB-4395-851A-CDE97114C42F}" authorId="{4CDCB341-C816-FC04-7AE3-54D3F95583CF}" status="resolved" created="2026-03-17T01:24:49.384" complete="100000">
    <ac:txMkLst xmlns:ac="http://schemas.microsoft.com/office/drawing/2013/main/command">
      <pc:docMk xmlns:pc="http://schemas.microsoft.com/office/powerpoint/2013/main/command"/>
      <pc:sldMk xmlns:pc="http://schemas.microsoft.com/office/powerpoint/2013/main/command" cId="407749570" sldId="320"/>
      <ac:spMk id="2" creationId="{30984062-39FD-39C3-FDD3-A7EA2C03D791}"/>
      <ac:txMk cp="0" len="187">
        <ac:context len="189" hash="348784356"/>
      </ac:txMk>
    </ac:txMkLst>
    <p188:pos x="5452241" y="3941379"/>
    <p188:txBody>
      <a:bodyPr/>
      <a:lstStyle/>
      <a:p>
        <a:r>
          <a:rPr lang="en-US"/>
          <a:t>this list seems to be listing what mandated reporting is about and not when to report. I think you might need to rename the list and then add another slide or section about "when to report". I also think its really important to emphasize, that as mandated reporters, we aren't investigating the allegation of abuse (unless that is their role as a CPS/CA investigator), so they need to recognize signs of abuse, but not making the determination...hopefully that made sense. </a:t>
        </a:r>
      </a:p>
    </p188:txBody>
    <p188:extLst>
      <p:ext xmlns:p="http://schemas.openxmlformats.org/presentationml/2006/main" uri="{57CB4572-C831-44C2-8A1C-0ADB6CCDFE69}">
        <p223:reactions xmlns:p223="http://schemas.microsoft.com/office/powerpoint/2022/03/main">
          <p223:rxn type="👍">
            <p223:instance time="2026-03-17T14:18:30.764" authorId="{A71D99C3-CA1F-814A-C699-1C16E4DB87E4}"/>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6D4C5-ACD2-43B8-BE57-FF4A14D054DC}"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2D378C90-91D6-463E-83B1-73617DCA22C8}">
      <dgm:prSet/>
      <dgm:spPr/>
      <dgm:t>
        <a:bodyPr/>
        <a:lstStyle/>
        <a:p>
          <a:r>
            <a:rPr lang="en-US"/>
            <a:t>Mandatory Reporting</a:t>
          </a:r>
        </a:p>
      </dgm:t>
    </dgm:pt>
    <dgm:pt modelId="{213333B2-D261-4747-A614-DAD87D0C1D2B}" type="parTrans" cxnId="{189F478B-719A-4350-847F-307FEAC03265}">
      <dgm:prSet/>
      <dgm:spPr/>
      <dgm:t>
        <a:bodyPr/>
        <a:lstStyle/>
        <a:p>
          <a:endParaRPr lang="en-US"/>
        </a:p>
      </dgm:t>
    </dgm:pt>
    <dgm:pt modelId="{8A6E7684-24EE-4313-A9DC-38EA26482AB7}" type="sibTrans" cxnId="{189F478B-719A-4350-847F-307FEAC03265}">
      <dgm:prSet/>
      <dgm:spPr/>
      <dgm:t>
        <a:bodyPr/>
        <a:lstStyle/>
        <a:p>
          <a:endParaRPr lang="en-US"/>
        </a:p>
      </dgm:t>
    </dgm:pt>
    <dgm:pt modelId="{FC00426C-9E85-4B97-941A-9E0386CAA1E3}">
      <dgm:prSet/>
      <dgm:spPr/>
      <dgm:t>
        <a:bodyPr/>
        <a:lstStyle/>
        <a:p>
          <a:r>
            <a:rPr lang="en-US"/>
            <a:t>Substantiated Decisions</a:t>
          </a:r>
        </a:p>
      </dgm:t>
    </dgm:pt>
    <dgm:pt modelId="{1D031095-B318-404A-A814-909B95C8EDDA}" type="parTrans" cxnId="{E37C83BE-EDDA-4885-8CCC-1DC1AC7A3E7D}">
      <dgm:prSet/>
      <dgm:spPr/>
      <dgm:t>
        <a:bodyPr/>
        <a:lstStyle/>
        <a:p>
          <a:endParaRPr lang="en-US"/>
        </a:p>
      </dgm:t>
    </dgm:pt>
    <dgm:pt modelId="{D6BE99D7-15A7-4EB0-9B17-7392488B5C99}" type="sibTrans" cxnId="{E37C83BE-EDDA-4885-8CCC-1DC1AC7A3E7D}">
      <dgm:prSet/>
      <dgm:spPr/>
      <dgm:t>
        <a:bodyPr/>
        <a:lstStyle/>
        <a:p>
          <a:endParaRPr lang="en-US"/>
        </a:p>
      </dgm:t>
    </dgm:pt>
    <dgm:pt modelId="{80B434FD-CF59-44C5-894A-0ACC2B28DD6C}">
      <dgm:prSet/>
      <dgm:spPr/>
      <dgm:t>
        <a:bodyPr/>
        <a:lstStyle/>
        <a:p>
          <a:r>
            <a:rPr lang="en-US"/>
            <a:t>Central Registries</a:t>
          </a:r>
        </a:p>
      </dgm:t>
    </dgm:pt>
    <dgm:pt modelId="{84B2FF33-B476-4A1B-AAE3-C30DE93F4C2A}" type="parTrans" cxnId="{77E23314-24E0-4793-A891-8E72FB5FE11E}">
      <dgm:prSet/>
      <dgm:spPr/>
      <dgm:t>
        <a:bodyPr/>
        <a:lstStyle/>
        <a:p>
          <a:endParaRPr lang="en-US"/>
        </a:p>
      </dgm:t>
    </dgm:pt>
    <dgm:pt modelId="{CB52273E-A585-40B4-AC06-2D2C9F2106EB}" type="sibTrans" cxnId="{77E23314-24E0-4793-A891-8E72FB5FE11E}">
      <dgm:prSet/>
      <dgm:spPr/>
      <dgm:t>
        <a:bodyPr/>
        <a:lstStyle/>
        <a:p>
          <a:endParaRPr lang="en-US"/>
        </a:p>
      </dgm:t>
    </dgm:pt>
    <dgm:pt modelId="{8E92C8C0-73B4-4413-A2A7-86C2F3837D53}">
      <dgm:prSet/>
      <dgm:spPr/>
      <dgm:t>
        <a:bodyPr/>
        <a:lstStyle/>
        <a:p>
          <a:r>
            <a:rPr lang="en-US"/>
            <a:t>Socioeconomic </a:t>
          </a:r>
        </a:p>
      </dgm:t>
    </dgm:pt>
    <dgm:pt modelId="{7E4B32E6-E1B3-4AEC-A11F-C6D4474588BB}" type="parTrans" cxnId="{48791CC0-FD55-4BB3-A046-7A33BFAF9200}">
      <dgm:prSet/>
      <dgm:spPr/>
      <dgm:t>
        <a:bodyPr/>
        <a:lstStyle/>
        <a:p>
          <a:endParaRPr lang="en-US"/>
        </a:p>
      </dgm:t>
    </dgm:pt>
    <dgm:pt modelId="{74551F81-37C4-49CA-BC1B-DE911DB29A92}" type="sibTrans" cxnId="{48791CC0-FD55-4BB3-A046-7A33BFAF9200}">
      <dgm:prSet/>
      <dgm:spPr/>
      <dgm:t>
        <a:bodyPr/>
        <a:lstStyle/>
        <a:p>
          <a:endParaRPr lang="en-US"/>
        </a:p>
      </dgm:t>
    </dgm:pt>
    <dgm:pt modelId="{2DEED7CF-B8DD-470A-8822-AA6403544725}">
      <dgm:prSet/>
      <dgm:spPr/>
      <dgm:t>
        <a:bodyPr/>
        <a:lstStyle/>
        <a:p>
          <a:r>
            <a:rPr lang="en-US"/>
            <a:t>Lack of legal representation</a:t>
          </a:r>
        </a:p>
      </dgm:t>
    </dgm:pt>
    <dgm:pt modelId="{46926B7B-2976-4ECD-BFC8-5826BD852E25}" type="parTrans" cxnId="{6AB54334-50A6-49C2-996A-90B814487D80}">
      <dgm:prSet/>
      <dgm:spPr/>
      <dgm:t>
        <a:bodyPr/>
        <a:lstStyle/>
        <a:p>
          <a:endParaRPr lang="en-US"/>
        </a:p>
      </dgm:t>
    </dgm:pt>
    <dgm:pt modelId="{07B3420C-0AF2-44E5-A89E-E7930DD6C2E2}" type="sibTrans" cxnId="{6AB54334-50A6-49C2-996A-90B814487D80}">
      <dgm:prSet/>
      <dgm:spPr/>
      <dgm:t>
        <a:bodyPr/>
        <a:lstStyle/>
        <a:p>
          <a:endParaRPr lang="en-US"/>
        </a:p>
      </dgm:t>
    </dgm:pt>
    <dgm:pt modelId="{C9FCE720-4F47-4BE8-9222-95E5434ECCB5}" type="pres">
      <dgm:prSet presAssocID="{D316D4C5-ACD2-43B8-BE57-FF4A14D054DC}" presName="vert0" presStyleCnt="0">
        <dgm:presLayoutVars>
          <dgm:dir/>
          <dgm:animOne val="branch"/>
          <dgm:animLvl val="lvl"/>
        </dgm:presLayoutVars>
      </dgm:prSet>
      <dgm:spPr/>
    </dgm:pt>
    <dgm:pt modelId="{50A13DF5-4154-44CE-9A0A-FD972E677B2A}" type="pres">
      <dgm:prSet presAssocID="{2D378C90-91D6-463E-83B1-73617DCA22C8}" presName="thickLine" presStyleLbl="alignNode1" presStyleIdx="0" presStyleCnt="5"/>
      <dgm:spPr/>
    </dgm:pt>
    <dgm:pt modelId="{553FC89C-A231-4D88-8B56-26968E2B1CE8}" type="pres">
      <dgm:prSet presAssocID="{2D378C90-91D6-463E-83B1-73617DCA22C8}" presName="horz1" presStyleCnt="0"/>
      <dgm:spPr/>
    </dgm:pt>
    <dgm:pt modelId="{798E6BCC-9BC9-474C-9B65-60509EAE7020}" type="pres">
      <dgm:prSet presAssocID="{2D378C90-91D6-463E-83B1-73617DCA22C8}" presName="tx1" presStyleLbl="revTx" presStyleIdx="0" presStyleCnt="5"/>
      <dgm:spPr/>
    </dgm:pt>
    <dgm:pt modelId="{E9ED5723-1E11-4818-B755-5FF35B02DF33}" type="pres">
      <dgm:prSet presAssocID="{2D378C90-91D6-463E-83B1-73617DCA22C8}" presName="vert1" presStyleCnt="0"/>
      <dgm:spPr/>
    </dgm:pt>
    <dgm:pt modelId="{D5F2BA5B-F6B8-4C53-B947-C5DADB3ECAC8}" type="pres">
      <dgm:prSet presAssocID="{FC00426C-9E85-4B97-941A-9E0386CAA1E3}" presName="thickLine" presStyleLbl="alignNode1" presStyleIdx="1" presStyleCnt="5"/>
      <dgm:spPr/>
    </dgm:pt>
    <dgm:pt modelId="{9FA0072C-5D63-46E7-9CCA-C5341D2CBF15}" type="pres">
      <dgm:prSet presAssocID="{FC00426C-9E85-4B97-941A-9E0386CAA1E3}" presName="horz1" presStyleCnt="0"/>
      <dgm:spPr/>
    </dgm:pt>
    <dgm:pt modelId="{F1331490-E68A-4E6B-87D1-FD3DA0804B3B}" type="pres">
      <dgm:prSet presAssocID="{FC00426C-9E85-4B97-941A-9E0386CAA1E3}" presName="tx1" presStyleLbl="revTx" presStyleIdx="1" presStyleCnt="5"/>
      <dgm:spPr/>
    </dgm:pt>
    <dgm:pt modelId="{58CA8FCF-2CF8-4E33-ABFC-FD038C973162}" type="pres">
      <dgm:prSet presAssocID="{FC00426C-9E85-4B97-941A-9E0386CAA1E3}" presName="vert1" presStyleCnt="0"/>
      <dgm:spPr/>
    </dgm:pt>
    <dgm:pt modelId="{A703482F-0FCC-4966-98F8-205ACEE6E294}" type="pres">
      <dgm:prSet presAssocID="{80B434FD-CF59-44C5-894A-0ACC2B28DD6C}" presName="thickLine" presStyleLbl="alignNode1" presStyleIdx="2" presStyleCnt="5"/>
      <dgm:spPr/>
    </dgm:pt>
    <dgm:pt modelId="{437E9264-0237-4B94-BF66-0C8F655F1E88}" type="pres">
      <dgm:prSet presAssocID="{80B434FD-CF59-44C5-894A-0ACC2B28DD6C}" presName="horz1" presStyleCnt="0"/>
      <dgm:spPr/>
    </dgm:pt>
    <dgm:pt modelId="{66A7EFBB-CD3B-40E2-BAD5-6319BE56F96F}" type="pres">
      <dgm:prSet presAssocID="{80B434FD-CF59-44C5-894A-0ACC2B28DD6C}" presName="tx1" presStyleLbl="revTx" presStyleIdx="2" presStyleCnt="5"/>
      <dgm:spPr/>
    </dgm:pt>
    <dgm:pt modelId="{7268F76A-DBBE-4C49-94E5-A8EACDCBD13A}" type="pres">
      <dgm:prSet presAssocID="{80B434FD-CF59-44C5-894A-0ACC2B28DD6C}" presName="vert1" presStyleCnt="0"/>
      <dgm:spPr/>
    </dgm:pt>
    <dgm:pt modelId="{AADD0AEC-0042-4D1F-B0DB-990F1D30D07E}" type="pres">
      <dgm:prSet presAssocID="{8E92C8C0-73B4-4413-A2A7-86C2F3837D53}" presName="thickLine" presStyleLbl="alignNode1" presStyleIdx="3" presStyleCnt="5"/>
      <dgm:spPr/>
    </dgm:pt>
    <dgm:pt modelId="{91F4FCD6-E5D7-4E16-98DD-4ED46ADD2BF4}" type="pres">
      <dgm:prSet presAssocID="{8E92C8C0-73B4-4413-A2A7-86C2F3837D53}" presName="horz1" presStyleCnt="0"/>
      <dgm:spPr/>
    </dgm:pt>
    <dgm:pt modelId="{1568D955-7BBA-45A2-983C-B8CA662638EC}" type="pres">
      <dgm:prSet presAssocID="{8E92C8C0-73B4-4413-A2A7-86C2F3837D53}" presName="tx1" presStyleLbl="revTx" presStyleIdx="3" presStyleCnt="5"/>
      <dgm:spPr/>
    </dgm:pt>
    <dgm:pt modelId="{5F165400-5548-4465-94E4-5962C2A8188F}" type="pres">
      <dgm:prSet presAssocID="{8E92C8C0-73B4-4413-A2A7-86C2F3837D53}" presName="vert1" presStyleCnt="0"/>
      <dgm:spPr/>
    </dgm:pt>
    <dgm:pt modelId="{706AFCA4-3CB5-4C45-AEB5-1F3DE66383D6}" type="pres">
      <dgm:prSet presAssocID="{2DEED7CF-B8DD-470A-8822-AA6403544725}" presName="thickLine" presStyleLbl="alignNode1" presStyleIdx="4" presStyleCnt="5"/>
      <dgm:spPr/>
    </dgm:pt>
    <dgm:pt modelId="{702B9008-32E2-4514-9E4A-E0CD3F7C0ED3}" type="pres">
      <dgm:prSet presAssocID="{2DEED7CF-B8DD-470A-8822-AA6403544725}" presName="horz1" presStyleCnt="0"/>
      <dgm:spPr/>
    </dgm:pt>
    <dgm:pt modelId="{4BBB1EC2-AE61-4089-A4BB-31998612B1BD}" type="pres">
      <dgm:prSet presAssocID="{2DEED7CF-B8DD-470A-8822-AA6403544725}" presName="tx1" presStyleLbl="revTx" presStyleIdx="4" presStyleCnt="5"/>
      <dgm:spPr/>
    </dgm:pt>
    <dgm:pt modelId="{219D6C7E-B020-45D6-87D5-2A881A273872}" type="pres">
      <dgm:prSet presAssocID="{2DEED7CF-B8DD-470A-8822-AA6403544725}" presName="vert1" presStyleCnt="0"/>
      <dgm:spPr/>
    </dgm:pt>
  </dgm:ptLst>
  <dgm:cxnLst>
    <dgm:cxn modelId="{77E23314-24E0-4793-A891-8E72FB5FE11E}" srcId="{D316D4C5-ACD2-43B8-BE57-FF4A14D054DC}" destId="{80B434FD-CF59-44C5-894A-0ACC2B28DD6C}" srcOrd="2" destOrd="0" parTransId="{84B2FF33-B476-4A1B-AAE3-C30DE93F4C2A}" sibTransId="{CB52273E-A585-40B4-AC06-2D2C9F2106EB}"/>
    <dgm:cxn modelId="{63440920-E4AD-41AC-82EC-A25F3D1F5C82}" type="presOf" srcId="{2DEED7CF-B8DD-470A-8822-AA6403544725}" destId="{4BBB1EC2-AE61-4089-A4BB-31998612B1BD}" srcOrd="0" destOrd="0" presId="urn:microsoft.com/office/officeart/2008/layout/LinedList"/>
    <dgm:cxn modelId="{6AB54334-50A6-49C2-996A-90B814487D80}" srcId="{D316D4C5-ACD2-43B8-BE57-FF4A14D054DC}" destId="{2DEED7CF-B8DD-470A-8822-AA6403544725}" srcOrd="4" destOrd="0" parTransId="{46926B7B-2976-4ECD-BFC8-5826BD852E25}" sibTransId="{07B3420C-0AF2-44E5-A89E-E7930DD6C2E2}"/>
    <dgm:cxn modelId="{410FC23D-93AD-469C-AC9C-57B41B66B8C9}" type="presOf" srcId="{FC00426C-9E85-4B97-941A-9E0386CAA1E3}" destId="{F1331490-E68A-4E6B-87D1-FD3DA0804B3B}" srcOrd="0" destOrd="0" presId="urn:microsoft.com/office/officeart/2008/layout/LinedList"/>
    <dgm:cxn modelId="{B58B4A5B-E1B9-4298-B385-B200698B4166}" type="presOf" srcId="{80B434FD-CF59-44C5-894A-0ACC2B28DD6C}" destId="{66A7EFBB-CD3B-40E2-BAD5-6319BE56F96F}" srcOrd="0" destOrd="0" presId="urn:microsoft.com/office/officeart/2008/layout/LinedList"/>
    <dgm:cxn modelId="{55274F4F-C114-4FCF-A55C-2D67A2157565}" type="presOf" srcId="{8E92C8C0-73B4-4413-A2A7-86C2F3837D53}" destId="{1568D955-7BBA-45A2-983C-B8CA662638EC}" srcOrd="0" destOrd="0" presId="urn:microsoft.com/office/officeart/2008/layout/LinedList"/>
    <dgm:cxn modelId="{189F478B-719A-4350-847F-307FEAC03265}" srcId="{D316D4C5-ACD2-43B8-BE57-FF4A14D054DC}" destId="{2D378C90-91D6-463E-83B1-73617DCA22C8}" srcOrd="0" destOrd="0" parTransId="{213333B2-D261-4747-A614-DAD87D0C1D2B}" sibTransId="{8A6E7684-24EE-4313-A9DC-38EA26482AB7}"/>
    <dgm:cxn modelId="{66ADA18F-8AB1-4FD0-8191-EB85CECE4869}" type="presOf" srcId="{D316D4C5-ACD2-43B8-BE57-FF4A14D054DC}" destId="{C9FCE720-4F47-4BE8-9222-95E5434ECCB5}" srcOrd="0" destOrd="0" presId="urn:microsoft.com/office/officeart/2008/layout/LinedList"/>
    <dgm:cxn modelId="{224CA19F-24DF-4E31-BB16-0201FDFD8787}" type="presOf" srcId="{2D378C90-91D6-463E-83B1-73617DCA22C8}" destId="{798E6BCC-9BC9-474C-9B65-60509EAE7020}" srcOrd="0" destOrd="0" presId="urn:microsoft.com/office/officeart/2008/layout/LinedList"/>
    <dgm:cxn modelId="{E37C83BE-EDDA-4885-8CCC-1DC1AC7A3E7D}" srcId="{D316D4C5-ACD2-43B8-BE57-FF4A14D054DC}" destId="{FC00426C-9E85-4B97-941A-9E0386CAA1E3}" srcOrd="1" destOrd="0" parTransId="{1D031095-B318-404A-A814-909B95C8EDDA}" sibTransId="{D6BE99D7-15A7-4EB0-9B17-7392488B5C99}"/>
    <dgm:cxn modelId="{48791CC0-FD55-4BB3-A046-7A33BFAF9200}" srcId="{D316D4C5-ACD2-43B8-BE57-FF4A14D054DC}" destId="{8E92C8C0-73B4-4413-A2A7-86C2F3837D53}" srcOrd="3" destOrd="0" parTransId="{7E4B32E6-E1B3-4AEC-A11F-C6D4474588BB}" sibTransId="{74551F81-37C4-49CA-BC1B-DE911DB29A92}"/>
    <dgm:cxn modelId="{75CF55E7-0C93-4C58-A02A-712D01DF1908}" type="presParOf" srcId="{C9FCE720-4F47-4BE8-9222-95E5434ECCB5}" destId="{50A13DF5-4154-44CE-9A0A-FD972E677B2A}" srcOrd="0" destOrd="0" presId="urn:microsoft.com/office/officeart/2008/layout/LinedList"/>
    <dgm:cxn modelId="{8D3119A0-6814-43EA-8704-D773B5C9453A}" type="presParOf" srcId="{C9FCE720-4F47-4BE8-9222-95E5434ECCB5}" destId="{553FC89C-A231-4D88-8B56-26968E2B1CE8}" srcOrd="1" destOrd="0" presId="urn:microsoft.com/office/officeart/2008/layout/LinedList"/>
    <dgm:cxn modelId="{3B2F0999-6322-4F23-B16D-0210C43F2DAF}" type="presParOf" srcId="{553FC89C-A231-4D88-8B56-26968E2B1CE8}" destId="{798E6BCC-9BC9-474C-9B65-60509EAE7020}" srcOrd="0" destOrd="0" presId="urn:microsoft.com/office/officeart/2008/layout/LinedList"/>
    <dgm:cxn modelId="{5D3880B1-D352-413E-B7C0-A8994689132F}" type="presParOf" srcId="{553FC89C-A231-4D88-8B56-26968E2B1CE8}" destId="{E9ED5723-1E11-4818-B755-5FF35B02DF33}" srcOrd="1" destOrd="0" presId="urn:microsoft.com/office/officeart/2008/layout/LinedList"/>
    <dgm:cxn modelId="{628981DC-FD24-453B-BB44-691EC78A9710}" type="presParOf" srcId="{C9FCE720-4F47-4BE8-9222-95E5434ECCB5}" destId="{D5F2BA5B-F6B8-4C53-B947-C5DADB3ECAC8}" srcOrd="2" destOrd="0" presId="urn:microsoft.com/office/officeart/2008/layout/LinedList"/>
    <dgm:cxn modelId="{79204E02-99FA-454F-BB00-5506946B619A}" type="presParOf" srcId="{C9FCE720-4F47-4BE8-9222-95E5434ECCB5}" destId="{9FA0072C-5D63-46E7-9CCA-C5341D2CBF15}" srcOrd="3" destOrd="0" presId="urn:microsoft.com/office/officeart/2008/layout/LinedList"/>
    <dgm:cxn modelId="{E3F8C015-6777-4E9D-A31E-0301C711928C}" type="presParOf" srcId="{9FA0072C-5D63-46E7-9CCA-C5341D2CBF15}" destId="{F1331490-E68A-4E6B-87D1-FD3DA0804B3B}" srcOrd="0" destOrd="0" presId="urn:microsoft.com/office/officeart/2008/layout/LinedList"/>
    <dgm:cxn modelId="{906B095D-9D7F-4097-BB98-41E1F0B1CFC4}" type="presParOf" srcId="{9FA0072C-5D63-46E7-9CCA-C5341D2CBF15}" destId="{58CA8FCF-2CF8-4E33-ABFC-FD038C973162}" srcOrd="1" destOrd="0" presId="urn:microsoft.com/office/officeart/2008/layout/LinedList"/>
    <dgm:cxn modelId="{5B27CEC8-F653-497C-8547-5B3D7D2F5777}" type="presParOf" srcId="{C9FCE720-4F47-4BE8-9222-95E5434ECCB5}" destId="{A703482F-0FCC-4966-98F8-205ACEE6E294}" srcOrd="4" destOrd="0" presId="urn:microsoft.com/office/officeart/2008/layout/LinedList"/>
    <dgm:cxn modelId="{F280B811-4FD6-49E8-9C1A-14971F878550}" type="presParOf" srcId="{C9FCE720-4F47-4BE8-9222-95E5434ECCB5}" destId="{437E9264-0237-4B94-BF66-0C8F655F1E88}" srcOrd="5" destOrd="0" presId="urn:microsoft.com/office/officeart/2008/layout/LinedList"/>
    <dgm:cxn modelId="{C0469F1D-BA85-41BC-80B0-FC99BD5EF838}" type="presParOf" srcId="{437E9264-0237-4B94-BF66-0C8F655F1E88}" destId="{66A7EFBB-CD3B-40E2-BAD5-6319BE56F96F}" srcOrd="0" destOrd="0" presId="urn:microsoft.com/office/officeart/2008/layout/LinedList"/>
    <dgm:cxn modelId="{AC259F92-B877-4A19-8F2F-F8F597105323}" type="presParOf" srcId="{437E9264-0237-4B94-BF66-0C8F655F1E88}" destId="{7268F76A-DBBE-4C49-94E5-A8EACDCBD13A}" srcOrd="1" destOrd="0" presId="urn:microsoft.com/office/officeart/2008/layout/LinedList"/>
    <dgm:cxn modelId="{F33086F6-4BA7-48D9-B358-F5B8FDE706CF}" type="presParOf" srcId="{C9FCE720-4F47-4BE8-9222-95E5434ECCB5}" destId="{AADD0AEC-0042-4D1F-B0DB-990F1D30D07E}" srcOrd="6" destOrd="0" presId="urn:microsoft.com/office/officeart/2008/layout/LinedList"/>
    <dgm:cxn modelId="{9D6C1E2C-F9EC-42A6-8EA0-509772445885}" type="presParOf" srcId="{C9FCE720-4F47-4BE8-9222-95E5434ECCB5}" destId="{91F4FCD6-E5D7-4E16-98DD-4ED46ADD2BF4}" srcOrd="7" destOrd="0" presId="urn:microsoft.com/office/officeart/2008/layout/LinedList"/>
    <dgm:cxn modelId="{15A1F776-5508-4A66-9CD8-5769C078796B}" type="presParOf" srcId="{91F4FCD6-E5D7-4E16-98DD-4ED46ADD2BF4}" destId="{1568D955-7BBA-45A2-983C-B8CA662638EC}" srcOrd="0" destOrd="0" presId="urn:microsoft.com/office/officeart/2008/layout/LinedList"/>
    <dgm:cxn modelId="{C37C5AAC-0FD7-4C8B-9D76-3D0937E5FEAF}" type="presParOf" srcId="{91F4FCD6-E5D7-4E16-98DD-4ED46ADD2BF4}" destId="{5F165400-5548-4465-94E4-5962C2A8188F}" srcOrd="1" destOrd="0" presId="urn:microsoft.com/office/officeart/2008/layout/LinedList"/>
    <dgm:cxn modelId="{B9F5E950-D297-4A3D-8095-7682C2380855}" type="presParOf" srcId="{C9FCE720-4F47-4BE8-9222-95E5434ECCB5}" destId="{706AFCA4-3CB5-4C45-AEB5-1F3DE66383D6}" srcOrd="8" destOrd="0" presId="urn:microsoft.com/office/officeart/2008/layout/LinedList"/>
    <dgm:cxn modelId="{A4F8456C-7ABD-491E-AAAF-4623D7CA1F37}" type="presParOf" srcId="{C9FCE720-4F47-4BE8-9222-95E5434ECCB5}" destId="{702B9008-32E2-4514-9E4A-E0CD3F7C0ED3}" srcOrd="9" destOrd="0" presId="urn:microsoft.com/office/officeart/2008/layout/LinedList"/>
    <dgm:cxn modelId="{356FF8D1-E57B-4DEE-A41D-13DBC0F11263}" type="presParOf" srcId="{702B9008-32E2-4514-9E4A-E0CD3F7C0ED3}" destId="{4BBB1EC2-AE61-4089-A4BB-31998612B1BD}" srcOrd="0" destOrd="0" presId="urn:microsoft.com/office/officeart/2008/layout/LinedList"/>
    <dgm:cxn modelId="{23C34577-7DDD-4C18-B70E-532B7760E745}" type="presParOf" srcId="{702B9008-32E2-4514-9E4A-E0CD3F7C0ED3}" destId="{219D6C7E-B020-45D6-87D5-2A881A27387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131AD7-E431-4EE7-9104-EE6E0D1D626E}"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F18D301A-EA28-4BD8-9E35-8264D27D6ED0}">
      <dgm:prSet/>
      <dgm:spPr/>
      <dgm:t>
        <a:bodyPr/>
        <a:lstStyle/>
        <a:p>
          <a:r>
            <a:rPr lang="en-US"/>
            <a:t>Create Safety</a:t>
          </a:r>
        </a:p>
      </dgm:t>
    </dgm:pt>
    <dgm:pt modelId="{D1CF6DDF-E269-4290-AEC3-F4920546DB41}" type="parTrans" cxnId="{5C262068-9054-41E4-9DEB-F35EAD954F8E}">
      <dgm:prSet/>
      <dgm:spPr/>
      <dgm:t>
        <a:bodyPr/>
        <a:lstStyle/>
        <a:p>
          <a:endParaRPr lang="en-US"/>
        </a:p>
      </dgm:t>
    </dgm:pt>
    <dgm:pt modelId="{0E8486F9-65AE-48B0-A43D-77FE7B09B4A9}" type="sibTrans" cxnId="{5C262068-9054-41E4-9DEB-F35EAD954F8E}">
      <dgm:prSet/>
      <dgm:spPr/>
      <dgm:t>
        <a:bodyPr/>
        <a:lstStyle/>
        <a:p>
          <a:endParaRPr lang="en-US"/>
        </a:p>
      </dgm:t>
    </dgm:pt>
    <dgm:pt modelId="{9C51F522-7663-4B71-82BC-DBC2F8399317}">
      <dgm:prSet/>
      <dgm:spPr/>
      <dgm:t>
        <a:bodyPr/>
        <a:lstStyle/>
        <a:p>
          <a:r>
            <a:rPr lang="en-US"/>
            <a:t>Enhance well-being</a:t>
          </a:r>
        </a:p>
      </dgm:t>
    </dgm:pt>
    <dgm:pt modelId="{FB6DC119-D5AA-47FA-8A8B-3261A8FF48C7}" type="parTrans" cxnId="{8410AD3A-C0B6-4195-9171-F1A8FD551F90}">
      <dgm:prSet/>
      <dgm:spPr/>
      <dgm:t>
        <a:bodyPr/>
        <a:lstStyle/>
        <a:p>
          <a:endParaRPr lang="en-US"/>
        </a:p>
      </dgm:t>
    </dgm:pt>
    <dgm:pt modelId="{E1FD7516-EF64-4BFE-8DA4-A874B261DC2C}" type="sibTrans" cxnId="{8410AD3A-C0B6-4195-9171-F1A8FD551F90}">
      <dgm:prSet/>
      <dgm:spPr/>
      <dgm:t>
        <a:bodyPr/>
        <a:lstStyle/>
        <a:p>
          <a:endParaRPr lang="en-US"/>
        </a:p>
      </dgm:t>
    </dgm:pt>
    <dgm:pt modelId="{5418B3A1-EB99-4E88-AD8B-C94BF21E5E75}">
      <dgm:prSet/>
      <dgm:spPr/>
      <dgm:t>
        <a:bodyPr/>
        <a:lstStyle/>
        <a:p>
          <a:r>
            <a:rPr lang="en-US"/>
            <a:t>Stability for children and families</a:t>
          </a:r>
        </a:p>
      </dgm:t>
    </dgm:pt>
    <dgm:pt modelId="{1A8633C1-6D43-4BA5-A90F-3B8C2563FD13}" type="parTrans" cxnId="{B23B7167-3611-4531-926B-7EC0644EF25C}">
      <dgm:prSet/>
      <dgm:spPr/>
      <dgm:t>
        <a:bodyPr/>
        <a:lstStyle/>
        <a:p>
          <a:endParaRPr lang="en-US"/>
        </a:p>
      </dgm:t>
    </dgm:pt>
    <dgm:pt modelId="{1DF6E3E9-444C-43AF-B47D-213475E5BD30}" type="sibTrans" cxnId="{B23B7167-3611-4531-926B-7EC0644EF25C}">
      <dgm:prSet/>
      <dgm:spPr/>
      <dgm:t>
        <a:bodyPr/>
        <a:lstStyle/>
        <a:p>
          <a:endParaRPr lang="en-US"/>
        </a:p>
      </dgm:t>
    </dgm:pt>
    <dgm:pt modelId="{777CC6F8-59DC-4C67-814F-A21F4C586C63}" type="pres">
      <dgm:prSet presAssocID="{8B131AD7-E431-4EE7-9104-EE6E0D1D626E}" presName="hierChild1" presStyleCnt="0">
        <dgm:presLayoutVars>
          <dgm:chPref val="1"/>
          <dgm:dir/>
          <dgm:animOne val="branch"/>
          <dgm:animLvl val="lvl"/>
          <dgm:resizeHandles/>
        </dgm:presLayoutVars>
      </dgm:prSet>
      <dgm:spPr/>
    </dgm:pt>
    <dgm:pt modelId="{2DD52CFC-E2FF-47B8-ADF2-9D35AEC41E65}" type="pres">
      <dgm:prSet presAssocID="{F18D301A-EA28-4BD8-9E35-8264D27D6ED0}" presName="hierRoot1" presStyleCnt="0"/>
      <dgm:spPr/>
    </dgm:pt>
    <dgm:pt modelId="{F5DC4A6E-6CED-418E-BE3D-626BBD73F588}" type="pres">
      <dgm:prSet presAssocID="{F18D301A-EA28-4BD8-9E35-8264D27D6ED0}" presName="composite" presStyleCnt="0"/>
      <dgm:spPr/>
    </dgm:pt>
    <dgm:pt modelId="{B521A442-F7D2-4802-8BA6-F36EC9E7E7B4}" type="pres">
      <dgm:prSet presAssocID="{F18D301A-EA28-4BD8-9E35-8264D27D6ED0}" presName="background" presStyleLbl="node0" presStyleIdx="0" presStyleCnt="3"/>
      <dgm:spPr/>
    </dgm:pt>
    <dgm:pt modelId="{9166D2FE-EA66-4917-A781-D02019527487}" type="pres">
      <dgm:prSet presAssocID="{F18D301A-EA28-4BD8-9E35-8264D27D6ED0}" presName="text" presStyleLbl="fgAcc0" presStyleIdx="0" presStyleCnt="3">
        <dgm:presLayoutVars>
          <dgm:chPref val="3"/>
        </dgm:presLayoutVars>
      </dgm:prSet>
      <dgm:spPr/>
    </dgm:pt>
    <dgm:pt modelId="{1B3CADCB-CED2-4BA9-9945-0FCE59C8F960}" type="pres">
      <dgm:prSet presAssocID="{F18D301A-EA28-4BD8-9E35-8264D27D6ED0}" presName="hierChild2" presStyleCnt="0"/>
      <dgm:spPr/>
    </dgm:pt>
    <dgm:pt modelId="{D3E63A0F-5167-4871-A6DF-A734EC28BB45}" type="pres">
      <dgm:prSet presAssocID="{9C51F522-7663-4B71-82BC-DBC2F8399317}" presName="hierRoot1" presStyleCnt="0"/>
      <dgm:spPr/>
    </dgm:pt>
    <dgm:pt modelId="{44DBA710-96AB-4089-A08F-DA846067ABD0}" type="pres">
      <dgm:prSet presAssocID="{9C51F522-7663-4B71-82BC-DBC2F8399317}" presName="composite" presStyleCnt="0"/>
      <dgm:spPr/>
    </dgm:pt>
    <dgm:pt modelId="{7ED41D6F-07EE-4AC8-AB81-E8061D911D2D}" type="pres">
      <dgm:prSet presAssocID="{9C51F522-7663-4B71-82BC-DBC2F8399317}" presName="background" presStyleLbl="node0" presStyleIdx="1" presStyleCnt="3"/>
      <dgm:spPr/>
    </dgm:pt>
    <dgm:pt modelId="{DA0CBBE4-5DB1-4954-880B-62F83FF796B3}" type="pres">
      <dgm:prSet presAssocID="{9C51F522-7663-4B71-82BC-DBC2F8399317}" presName="text" presStyleLbl="fgAcc0" presStyleIdx="1" presStyleCnt="3">
        <dgm:presLayoutVars>
          <dgm:chPref val="3"/>
        </dgm:presLayoutVars>
      </dgm:prSet>
      <dgm:spPr/>
    </dgm:pt>
    <dgm:pt modelId="{72E42F82-1A35-433D-8C2F-FF6E7384C5AB}" type="pres">
      <dgm:prSet presAssocID="{9C51F522-7663-4B71-82BC-DBC2F8399317}" presName="hierChild2" presStyleCnt="0"/>
      <dgm:spPr/>
    </dgm:pt>
    <dgm:pt modelId="{1DE0ABE1-40E5-4B93-8FEB-BE4B0969E5F8}" type="pres">
      <dgm:prSet presAssocID="{5418B3A1-EB99-4E88-AD8B-C94BF21E5E75}" presName="hierRoot1" presStyleCnt="0"/>
      <dgm:spPr/>
    </dgm:pt>
    <dgm:pt modelId="{2F716DA6-ED81-4EA4-8C7F-D903D9D15470}" type="pres">
      <dgm:prSet presAssocID="{5418B3A1-EB99-4E88-AD8B-C94BF21E5E75}" presName="composite" presStyleCnt="0"/>
      <dgm:spPr/>
    </dgm:pt>
    <dgm:pt modelId="{17E6185D-6C30-4D2D-AB21-F831B204BB92}" type="pres">
      <dgm:prSet presAssocID="{5418B3A1-EB99-4E88-AD8B-C94BF21E5E75}" presName="background" presStyleLbl="node0" presStyleIdx="2" presStyleCnt="3"/>
      <dgm:spPr/>
    </dgm:pt>
    <dgm:pt modelId="{3E5B1F1F-3BD6-43F0-BEB3-EB6871F383D3}" type="pres">
      <dgm:prSet presAssocID="{5418B3A1-EB99-4E88-AD8B-C94BF21E5E75}" presName="text" presStyleLbl="fgAcc0" presStyleIdx="2" presStyleCnt="3">
        <dgm:presLayoutVars>
          <dgm:chPref val="3"/>
        </dgm:presLayoutVars>
      </dgm:prSet>
      <dgm:spPr/>
    </dgm:pt>
    <dgm:pt modelId="{3703B77F-11A5-481C-B505-90615EDD0EB2}" type="pres">
      <dgm:prSet presAssocID="{5418B3A1-EB99-4E88-AD8B-C94BF21E5E75}" presName="hierChild2" presStyleCnt="0"/>
      <dgm:spPr/>
    </dgm:pt>
  </dgm:ptLst>
  <dgm:cxnLst>
    <dgm:cxn modelId="{8410AD3A-C0B6-4195-9171-F1A8FD551F90}" srcId="{8B131AD7-E431-4EE7-9104-EE6E0D1D626E}" destId="{9C51F522-7663-4B71-82BC-DBC2F8399317}" srcOrd="1" destOrd="0" parTransId="{FB6DC119-D5AA-47FA-8A8B-3261A8FF48C7}" sibTransId="{E1FD7516-EF64-4BFE-8DA4-A874B261DC2C}"/>
    <dgm:cxn modelId="{B23B7167-3611-4531-926B-7EC0644EF25C}" srcId="{8B131AD7-E431-4EE7-9104-EE6E0D1D626E}" destId="{5418B3A1-EB99-4E88-AD8B-C94BF21E5E75}" srcOrd="2" destOrd="0" parTransId="{1A8633C1-6D43-4BA5-A90F-3B8C2563FD13}" sibTransId="{1DF6E3E9-444C-43AF-B47D-213475E5BD30}"/>
    <dgm:cxn modelId="{5C262068-9054-41E4-9DEB-F35EAD954F8E}" srcId="{8B131AD7-E431-4EE7-9104-EE6E0D1D626E}" destId="{F18D301A-EA28-4BD8-9E35-8264D27D6ED0}" srcOrd="0" destOrd="0" parTransId="{D1CF6DDF-E269-4290-AEC3-F4920546DB41}" sibTransId="{0E8486F9-65AE-48B0-A43D-77FE7B09B4A9}"/>
    <dgm:cxn modelId="{4A37FE94-5580-465A-8EA7-9C6A3394B3E3}" type="presOf" srcId="{5418B3A1-EB99-4E88-AD8B-C94BF21E5E75}" destId="{3E5B1F1F-3BD6-43F0-BEB3-EB6871F383D3}" srcOrd="0" destOrd="0" presId="urn:microsoft.com/office/officeart/2005/8/layout/hierarchy1"/>
    <dgm:cxn modelId="{D65311B6-82CF-4F15-B327-F6CFEF6D8AAB}" type="presOf" srcId="{8B131AD7-E431-4EE7-9104-EE6E0D1D626E}" destId="{777CC6F8-59DC-4C67-814F-A21F4C586C63}" srcOrd="0" destOrd="0" presId="urn:microsoft.com/office/officeart/2005/8/layout/hierarchy1"/>
    <dgm:cxn modelId="{5061DFC0-88D3-4C79-96B0-5AF34BFFE4A9}" type="presOf" srcId="{F18D301A-EA28-4BD8-9E35-8264D27D6ED0}" destId="{9166D2FE-EA66-4917-A781-D02019527487}" srcOrd="0" destOrd="0" presId="urn:microsoft.com/office/officeart/2005/8/layout/hierarchy1"/>
    <dgm:cxn modelId="{6C84ECE1-F48A-489E-B375-90A1716B9543}" type="presOf" srcId="{9C51F522-7663-4B71-82BC-DBC2F8399317}" destId="{DA0CBBE4-5DB1-4954-880B-62F83FF796B3}" srcOrd="0" destOrd="0" presId="urn:microsoft.com/office/officeart/2005/8/layout/hierarchy1"/>
    <dgm:cxn modelId="{04B52B35-E45D-4308-8661-5FAFFDBDCA6C}" type="presParOf" srcId="{777CC6F8-59DC-4C67-814F-A21F4C586C63}" destId="{2DD52CFC-E2FF-47B8-ADF2-9D35AEC41E65}" srcOrd="0" destOrd="0" presId="urn:microsoft.com/office/officeart/2005/8/layout/hierarchy1"/>
    <dgm:cxn modelId="{73819426-F24E-4200-BB45-28D8198695E6}" type="presParOf" srcId="{2DD52CFC-E2FF-47B8-ADF2-9D35AEC41E65}" destId="{F5DC4A6E-6CED-418E-BE3D-626BBD73F588}" srcOrd="0" destOrd="0" presId="urn:microsoft.com/office/officeart/2005/8/layout/hierarchy1"/>
    <dgm:cxn modelId="{FDC36F1E-4E9E-46D6-8046-F3F904118BBC}" type="presParOf" srcId="{F5DC4A6E-6CED-418E-BE3D-626BBD73F588}" destId="{B521A442-F7D2-4802-8BA6-F36EC9E7E7B4}" srcOrd="0" destOrd="0" presId="urn:microsoft.com/office/officeart/2005/8/layout/hierarchy1"/>
    <dgm:cxn modelId="{FEB4901C-20F1-424D-B57D-EE852F4F886A}" type="presParOf" srcId="{F5DC4A6E-6CED-418E-BE3D-626BBD73F588}" destId="{9166D2FE-EA66-4917-A781-D02019527487}" srcOrd="1" destOrd="0" presId="urn:microsoft.com/office/officeart/2005/8/layout/hierarchy1"/>
    <dgm:cxn modelId="{6F9FB341-11AF-4F3A-80D0-480601ECB137}" type="presParOf" srcId="{2DD52CFC-E2FF-47B8-ADF2-9D35AEC41E65}" destId="{1B3CADCB-CED2-4BA9-9945-0FCE59C8F960}" srcOrd="1" destOrd="0" presId="urn:microsoft.com/office/officeart/2005/8/layout/hierarchy1"/>
    <dgm:cxn modelId="{228CC835-4B49-4123-8DDC-84F56CBC29BD}" type="presParOf" srcId="{777CC6F8-59DC-4C67-814F-A21F4C586C63}" destId="{D3E63A0F-5167-4871-A6DF-A734EC28BB45}" srcOrd="1" destOrd="0" presId="urn:microsoft.com/office/officeart/2005/8/layout/hierarchy1"/>
    <dgm:cxn modelId="{CCC313CF-D912-450C-A170-759BD2C9611B}" type="presParOf" srcId="{D3E63A0F-5167-4871-A6DF-A734EC28BB45}" destId="{44DBA710-96AB-4089-A08F-DA846067ABD0}" srcOrd="0" destOrd="0" presId="urn:microsoft.com/office/officeart/2005/8/layout/hierarchy1"/>
    <dgm:cxn modelId="{0F675EF7-2ED4-4544-84EF-2FB8882D11CD}" type="presParOf" srcId="{44DBA710-96AB-4089-A08F-DA846067ABD0}" destId="{7ED41D6F-07EE-4AC8-AB81-E8061D911D2D}" srcOrd="0" destOrd="0" presId="urn:microsoft.com/office/officeart/2005/8/layout/hierarchy1"/>
    <dgm:cxn modelId="{BD347AB1-CD88-43FB-92CC-9CC186A9F65C}" type="presParOf" srcId="{44DBA710-96AB-4089-A08F-DA846067ABD0}" destId="{DA0CBBE4-5DB1-4954-880B-62F83FF796B3}" srcOrd="1" destOrd="0" presId="urn:microsoft.com/office/officeart/2005/8/layout/hierarchy1"/>
    <dgm:cxn modelId="{DD3A990D-6F7E-451B-AD87-A498C24C8FF5}" type="presParOf" srcId="{D3E63A0F-5167-4871-A6DF-A734EC28BB45}" destId="{72E42F82-1A35-433D-8C2F-FF6E7384C5AB}" srcOrd="1" destOrd="0" presId="urn:microsoft.com/office/officeart/2005/8/layout/hierarchy1"/>
    <dgm:cxn modelId="{11B4F7F4-FED5-4DAB-9141-B86B558A5BFB}" type="presParOf" srcId="{777CC6F8-59DC-4C67-814F-A21F4C586C63}" destId="{1DE0ABE1-40E5-4B93-8FEB-BE4B0969E5F8}" srcOrd="2" destOrd="0" presId="urn:microsoft.com/office/officeart/2005/8/layout/hierarchy1"/>
    <dgm:cxn modelId="{9A6725A3-5F5D-44C9-BD85-D0314CA4127A}" type="presParOf" srcId="{1DE0ABE1-40E5-4B93-8FEB-BE4B0969E5F8}" destId="{2F716DA6-ED81-4EA4-8C7F-D903D9D15470}" srcOrd="0" destOrd="0" presId="urn:microsoft.com/office/officeart/2005/8/layout/hierarchy1"/>
    <dgm:cxn modelId="{345AD79C-3F5B-48E0-8FE2-F9C9807A4B69}" type="presParOf" srcId="{2F716DA6-ED81-4EA4-8C7F-D903D9D15470}" destId="{17E6185D-6C30-4D2D-AB21-F831B204BB92}" srcOrd="0" destOrd="0" presId="urn:microsoft.com/office/officeart/2005/8/layout/hierarchy1"/>
    <dgm:cxn modelId="{5859E0FF-29C1-4672-8AC2-633594989692}" type="presParOf" srcId="{2F716DA6-ED81-4EA4-8C7F-D903D9D15470}" destId="{3E5B1F1F-3BD6-43F0-BEB3-EB6871F383D3}" srcOrd="1" destOrd="0" presId="urn:microsoft.com/office/officeart/2005/8/layout/hierarchy1"/>
    <dgm:cxn modelId="{1641F56D-0E1D-4AB9-8650-F834850707ED}" type="presParOf" srcId="{1DE0ABE1-40E5-4B93-8FEB-BE4B0969E5F8}" destId="{3703B77F-11A5-481C-B505-90615EDD0EB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13DF5-4154-44CE-9A0A-FD972E677B2A}">
      <dsp:nvSpPr>
        <dsp:cNvPr id="0" name=""/>
        <dsp:cNvSpPr/>
      </dsp:nvSpPr>
      <dsp:spPr>
        <a:xfrm>
          <a:off x="0" y="53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8E6BCC-9BC9-474C-9B65-60509EAE7020}">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Mandatory Reporting</a:t>
          </a:r>
        </a:p>
      </dsp:txBody>
      <dsp:txXfrm>
        <a:off x="0" y="531"/>
        <a:ext cx="10515600" cy="870055"/>
      </dsp:txXfrm>
    </dsp:sp>
    <dsp:sp modelId="{D5F2BA5B-F6B8-4C53-B947-C5DADB3ECAC8}">
      <dsp:nvSpPr>
        <dsp:cNvPr id="0" name=""/>
        <dsp:cNvSpPr/>
      </dsp:nvSpPr>
      <dsp:spPr>
        <a:xfrm>
          <a:off x="0" y="870586"/>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331490-E68A-4E6B-87D1-FD3DA0804B3B}">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Substantiated Decisions</a:t>
          </a:r>
        </a:p>
      </dsp:txBody>
      <dsp:txXfrm>
        <a:off x="0" y="870586"/>
        <a:ext cx="10515600" cy="870055"/>
      </dsp:txXfrm>
    </dsp:sp>
    <dsp:sp modelId="{A703482F-0FCC-4966-98F8-205ACEE6E294}">
      <dsp:nvSpPr>
        <dsp:cNvPr id="0" name=""/>
        <dsp:cNvSpPr/>
      </dsp:nvSpPr>
      <dsp:spPr>
        <a:xfrm>
          <a:off x="0" y="174064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7EFBB-CD3B-40E2-BAD5-6319BE56F96F}">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Central Registries</a:t>
          </a:r>
        </a:p>
      </dsp:txBody>
      <dsp:txXfrm>
        <a:off x="0" y="1740641"/>
        <a:ext cx="10515600" cy="870055"/>
      </dsp:txXfrm>
    </dsp:sp>
    <dsp:sp modelId="{AADD0AEC-0042-4D1F-B0DB-990F1D30D07E}">
      <dsp:nvSpPr>
        <dsp:cNvPr id="0" name=""/>
        <dsp:cNvSpPr/>
      </dsp:nvSpPr>
      <dsp:spPr>
        <a:xfrm>
          <a:off x="0" y="2610696"/>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8D955-7BBA-45A2-983C-B8CA662638E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Socioeconomic </a:t>
          </a:r>
        </a:p>
      </dsp:txBody>
      <dsp:txXfrm>
        <a:off x="0" y="2610696"/>
        <a:ext cx="10515600" cy="870055"/>
      </dsp:txXfrm>
    </dsp:sp>
    <dsp:sp modelId="{706AFCA4-3CB5-4C45-AEB5-1F3DE66383D6}">
      <dsp:nvSpPr>
        <dsp:cNvPr id="0" name=""/>
        <dsp:cNvSpPr/>
      </dsp:nvSpPr>
      <dsp:spPr>
        <a:xfrm>
          <a:off x="0" y="348075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B1EC2-AE61-4089-A4BB-31998612B1BD}">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Lack of legal representation</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1A442-F7D2-4802-8BA6-F36EC9E7E7B4}">
      <dsp:nvSpPr>
        <dsp:cNvPr id="0" name=""/>
        <dsp:cNvSpPr/>
      </dsp:nvSpPr>
      <dsp:spPr>
        <a:xfrm>
          <a:off x="0"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66D2FE-EA66-4917-A781-D02019527487}">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Create Safety</a:t>
          </a:r>
        </a:p>
      </dsp:txBody>
      <dsp:txXfrm>
        <a:off x="383617" y="1447754"/>
        <a:ext cx="2847502" cy="1768010"/>
      </dsp:txXfrm>
    </dsp:sp>
    <dsp:sp modelId="{7ED41D6F-07EE-4AC8-AB81-E8061D911D2D}">
      <dsp:nvSpPr>
        <dsp:cNvPr id="0" name=""/>
        <dsp:cNvSpPr/>
      </dsp:nvSpPr>
      <dsp:spPr>
        <a:xfrm>
          <a:off x="3614737"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A0CBBE4-5DB1-4954-880B-62F83FF796B3}">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Enhance well-being</a:t>
          </a:r>
        </a:p>
      </dsp:txBody>
      <dsp:txXfrm>
        <a:off x="3998355" y="1447754"/>
        <a:ext cx="2847502" cy="1768010"/>
      </dsp:txXfrm>
    </dsp:sp>
    <dsp:sp modelId="{17E6185D-6C30-4D2D-AB21-F831B204BB92}">
      <dsp:nvSpPr>
        <dsp:cNvPr id="0" name=""/>
        <dsp:cNvSpPr/>
      </dsp:nvSpPr>
      <dsp:spPr>
        <a:xfrm>
          <a:off x="7229475"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5B1F1F-3BD6-43F0-BEB3-EB6871F383D3}">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Stability for children and families</a:t>
          </a:r>
        </a:p>
      </dsp:txBody>
      <dsp:txXfrm>
        <a:off x="7613092" y="1447754"/>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FCAEDFF-C72A-E749-B44B-47DA0013F4A2}" type="datetimeFigureOut">
              <a:rPr lang="en-US" smtClean="0"/>
              <a:t>3/19/2026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BA460CC-6909-154E-BD97-7BEB0023116D}" type="slidenum">
              <a:rPr lang="en-US" smtClean="0"/>
              <a:t>‹#›</a:t>
            </a:fld>
            <a:endParaRPr lang="en-US"/>
          </a:p>
        </p:txBody>
      </p:sp>
    </p:spTree>
    <p:extLst>
      <p:ext uri="{BB962C8B-B14F-4D97-AF65-F5344CB8AC3E}">
        <p14:creationId xmlns:p14="http://schemas.microsoft.com/office/powerpoint/2010/main" val="230810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ublications.aap.org/pediatrics/article/152/1/e2023062509/191564/Intimate-Partner-Violence-Role-of-the-Pediatrician?autologincheck=redirecte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ng.com/ck/a?!&amp;&amp;p=41df18a621ba7adabb8b890ecbc14e1f9c9adc2d9b4f61bf4a9749a17303b485JmltdHM9MTc3Mzc5MjAwMA&amp;ptn=3&amp;ver=2&amp;hsh=4&amp;fclid=03a5c5c1-0697-6d56-1396-d363073f6c65&amp;u=a1aHR0cHM6Ly93d3cuY2RjLmdvdi9pbmp1cnktdHJpYmFsL21lZGlhL3BkZnMvMjAyNS8wNi9WaW9sZW5jZS1BZ2FpbnN0LU5hdGl2ZS1QZW9wbGVzLUZhY3QtU2hlZXQucGRm&amp;ntb=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bing.com/ck/a?!&amp;&amp;p=e320172e976e11fedaa8ec10b0f8b8a3e77bc0678689d87d43f89f228637f3d8JmltdHM9MTc3Mzc5MjAwMA&amp;ptn=3&amp;ver=2&amp;hsh=4&amp;fclid=03a5c5c1-0697-6d56-1396-d363073f6c65&amp;u=a1aHR0cHM6Ly93d3cubml3cmMub3JnL3Jlc3RvcmF0aW9uLW1hZ2F6aW5lL29jdG9iZXItMjAyNS93aGl0ZS1wYXBlci1kb21lc3RpYy12aW9sZW5jZS1zZXJ2aWNlcy1pbmRpYW4tY291bnRyeQ&amp;ntb=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Tanyan </a:t>
            </a:r>
            <a:r>
              <a:rPr lang="en-US" sz="1200" kern="1200" dirty="0" err="1">
                <a:solidFill>
                  <a:schemeClr val="tx1"/>
                </a:solidFill>
                <a:effectLst/>
                <a:latin typeface="+mn-lt"/>
                <a:ea typeface="+mn-ea"/>
                <a:cs typeface="+mn-cs"/>
              </a:rPr>
              <a:t>yahipi</a:t>
            </a:r>
            <a:r>
              <a:rPr lang="en-US" sz="1200" kern="1200" dirty="0">
                <a:solidFill>
                  <a:schemeClr val="tx1"/>
                </a:solidFill>
                <a:effectLst/>
                <a:latin typeface="+mn-lt"/>
                <a:ea typeface="+mn-ea"/>
                <a:cs typeface="+mn-cs"/>
              </a:rPr>
              <a:t> (Welcome)</a:t>
            </a:r>
          </a:p>
          <a:p>
            <a:r>
              <a:rPr lang="en-US" sz="1200" kern="1200" dirty="0">
                <a:solidFill>
                  <a:schemeClr val="tx1"/>
                </a:solidFill>
                <a:effectLst/>
                <a:latin typeface="+mn-lt"/>
                <a:ea typeface="+mn-ea"/>
                <a:cs typeface="+mn-cs"/>
              </a:rPr>
              <a:t>Misty introduction in Dakota</a:t>
            </a:r>
          </a:p>
          <a:p>
            <a:endParaRPr lang="en-US" dirty="0"/>
          </a:p>
          <a:p>
            <a:r>
              <a:rPr lang="en-US" sz="1200" kern="1200" dirty="0">
                <a:solidFill>
                  <a:schemeClr val="tx1"/>
                </a:solidFill>
                <a:effectLst/>
                <a:latin typeface="+mn-lt"/>
                <a:ea typeface="+mn-ea"/>
                <a:cs typeface="+mn-cs"/>
              </a:rPr>
              <a:t>Thank you to the Pueblo of Isleta for hosting us and welcoming us onto their land. Thank you for their hospitality and express gratitude to their land and ancestors</a:t>
            </a:r>
          </a:p>
          <a:p>
            <a:r>
              <a:rPr lang="en-US" sz="1200" kern="1200" dirty="0">
                <a:solidFill>
                  <a:schemeClr val="tx1"/>
                </a:solidFill>
                <a:effectLst/>
                <a:latin typeface="+mn-lt"/>
                <a:ea typeface="+mn-ea"/>
                <a:cs typeface="+mn-cs"/>
              </a:rPr>
              <a:t>Thank them all for being there and the work that they do to help families heal</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1</a:t>
            </a:fld>
            <a:endParaRPr lang="en-US"/>
          </a:p>
        </p:txBody>
      </p:sp>
    </p:spTree>
    <p:extLst>
      <p:ext uri="{BB962C8B-B14F-4D97-AF65-F5344CB8AC3E}">
        <p14:creationId xmlns:p14="http://schemas.microsoft.com/office/powerpoint/2010/main" val="166059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National Vital Statistics System (NVSS) 2023 data, among non-Hispanic American Indian/Alaska Natives </a:t>
            </a:r>
          </a:p>
          <a:p>
            <a:r>
              <a:rPr lang="en-US" dirty="0"/>
              <a:t>National Violent Death Reporting System (NVDRS) 2022 data, among non-Hispanic American Indians/Alaska Natives </a:t>
            </a:r>
          </a:p>
          <a:p>
            <a:r>
              <a:rPr lang="en-US" dirty="0"/>
              <a:t>National Intimate Partner and Sexual Violence Survey (NISVS) 2016-2017 data, among non-Hispanic American Indian/Alaska Natives</a:t>
            </a:r>
          </a:p>
          <a:p>
            <a:endParaRPr lang="en-US" dirty="0"/>
          </a:p>
          <a:p>
            <a:r>
              <a:rPr lang="en-US" dirty="0"/>
              <a:t>Where are the children while all of this occurs?</a:t>
            </a:r>
          </a:p>
        </p:txBody>
      </p:sp>
      <p:sp>
        <p:nvSpPr>
          <p:cNvPr id="4" name="Slide Number Placeholder 3"/>
          <p:cNvSpPr>
            <a:spLocks noGrp="1"/>
          </p:cNvSpPr>
          <p:nvPr>
            <p:ph type="sldNum" sz="quarter" idx="5"/>
          </p:nvPr>
        </p:nvSpPr>
        <p:spPr/>
        <p:txBody>
          <a:bodyPr/>
          <a:lstStyle/>
          <a:p>
            <a:fld id="{9BA460CC-6909-154E-BD97-7BEB0023116D}" type="slidenum">
              <a:rPr lang="en-US" smtClean="0"/>
              <a:t>10</a:t>
            </a:fld>
            <a:endParaRPr lang="en-US"/>
          </a:p>
        </p:txBody>
      </p:sp>
    </p:spTree>
    <p:extLst>
      <p:ext uri="{BB962C8B-B14F-4D97-AF65-F5344CB8AC3E}">
        <p14:creationId xmlns:p14="http://schemas.microsoft.com/office/powerpoint/2010/main" val="202926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Child Maltreatment Report of 2023 – National Child Abuse and Neglect Data System (NCANDS)</a:t>
            </a:r>
          </a:p>
          <a:p>
            <a:endParaRPr lang="en-US" dirty="0"/>
          </a:p>
          <a:p>
            <a:r>
              <a:rPr lang="en-US" dirty="0"/>
              <a:t>Of the states that reported data on domestic violence – Domestic Violence and Substance Abuse are the 2 highest factors for child abuse and neglect</a:t>
            </a:r>
          </a:p>
          <a:p>
            <a:r>
              <a:rPr lang="en-US" dirty="0"/>
              <a:t>Often times families have both</a:t>
            </a:r>
          </a:p>
          <a:p>
            <a:r>
              <a:rPr lang="en-US" dirty="0"/>
              <a:t>Of the 38 states reporting in 2023 that included Domestic Violence factors – 108,112 or 25% of the families had domestic violence as a factor</a:t>
            </a:r>
          </a:p>
          <a:p>
            <a:endParaRPr lang="en-US" dirty="0"/>
          </a:p>
          <a:p>
            <a:r>
              <a:rPr lang="en-US" dirty="0"/>
              <a:t>NCANDS data – National Child Welfare data –. States report this data, however this often does not include Tribal data</a:t>
            </a:r>
          </a:p>
          <a:p>
            <a:r>
              <a:rPr lang="en-US" dirty="0"/>
              <a:t>So, even when we talk about disproportionality of Native children in the child welfare system, the numbers are not accurate.  These numbers usually reflect the number of Native children in the state systems and not tribal child welfare systems.</a:t>
            </a:r>
          </a:p>
          <a:p>
            <a:r>
              <a:rPr lang="en-US" dirty="0"/>
              <a:t>Other reports say 1 in 4 children - Pediatrics</a:t>
            </a:r>
          </a:p>
        </p:txBody>
      </p:sp>
      <p:sp>
        <p:nvSpPr>
          <p:cNvPr id="4" name="Slide Number Placeholder 3"/>
          <p:cNvSpPr>
            <a:spLocks noGrp="1"/>
          </p:cNvSpPr>
          <p:nvPr>
            <p:ph type="sldNum" sz="quarter" idx="5"/>
          </p:nvPr>
        </p:nvSpPr>
        <p:spPr/>
        <p:txBody>
          <a:bodyPr/>
          <a:lstStyle/>
          <a:p>
            <a:fld id="{9BA460CC-6909-154E-BD97-7BEB0023116D}" type="slidenum">
              <a:rPr lang="en-US" smtClean="0"/>
              <a:t>11</a:t>
            </a:fld>
            <a:endParaRPr lang="en-US"/>
          </a:p>
        </p:txBody>
      </p:sp>
    </p:spTree>
    <p:extLst>
      <p:ext uri="{BB962C8B-B14F-4D97-AF65-F5344CB8AC3E}">
        <p14:creationId xmlns:p14="http://schemas.microsoft.com/office/powerpoint/2010/main" val="3929125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From NICWA Disproportionality Fact Sheet (2026)</a:t>
            </a:r>
          </a:p>
        </p:txBody>
      </p:sp>
      <p:sp>
        <p:nvSpPr>
          <p:cNvPr id="4" name="Slide Number Placeholder 3"/>
          <p:cNvSpPr>
            <a:spLocks noGrp="1"/>
          </p:cNvSpPr>
          <p:nvPr>
            <p:ph type="sldNum" sz="quarter" idx="5"/>
          </p:nvPr>
        </p:nvSpPr>
        <p:spPr/>
        <p:txBody>
          <a:bodyPr/>
          <a:lstStyle/>
          <a:p>
            <a:fld id="{9BA460CC-6909-154E-BD97-7BEB0023116D}" type="slidenum">
              <a:rPr lang="en-US" smtClean="0"/>
              <a:t>13</a:t>
            </a:fld>
            <a:endParaRPr lang="en-US"/>
          </a:p>
        </p:txBody>
      </p:sp>
    </p:spTree>
    <p:extLst>
      <p:ext uri="{BB962C8B-B14F-4D97-AF65-F5344CB8AC3E}">
        <p14:creationId xmlns:p14="http://schemas.microsoft.com/office/powerpoint/2010/main" val="145548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States and Tribes have varying Mandated Reporting laws.  Laws usually require professionals such as school personnel, childcare providers, medical professionals, social workers, mental health providers, law enforcement, and service providers. You may be a mandatory reporter. We all have a responsibility to make sure children are safe</a:t>
            </a:r>
          </a:p>
          <a:p>
            <a:endParaRPr lang="en-US" dirty="0"/>
          </a:p>
          <a:p>
            <a:r>
              <a:rPr lang="en-US" dirty="0"/>
              <a:t>Mandatory Reporting is a training all by itself so I will touch very briefly on it</a:t>
            </a:r>
          </a:p>
          <a:p>
            <a:endParaRPr lang="en-US" dirty="0"/>
          </a:p>
          <a:p>
            <a:r>
              <a:rPr lang="en-US" dirty="0"/>
              <a:t>Just like Domestic Violence, Child Abuse and Neglect gets complicated by Jurisdiction</a:t>
            </a:r>
          </a:p>
          <a:p>
            <a:endParaRPr lang="en-US" dirty="0"/>
          </a:p>
          <a:p>
            <a:r>
              <a:rPr lang="en-US" dirty="0"/>
              <a:t>Tribes may have their own Tribal Child Welfare system – LE, Court, and Child Protection Agency</a:t>
            </a:r>
          </a:p>
          <a:p>
            <a:r>
              <a:rPr lang="en-US" dirty="0"/>
              <a:t>Some Tribes may be served by the BIA</a:t>
            </a:r>
          </a:p>
          <a:p>
            <a:r>
              <a:rPr lang="en-US" dirty="0"/>
              <a:t>Some may be under state/county jurisdiction</a:t>
            </a:r>
          </a:p>
          <a:p>
            <a:endParaRPr lang="en-US" dirty="0"/>
          </a:p>
          <a:p>
            <a:r>
              <a:rPr lang="en-US" dirty="0"/>
              <a:t>For those families that live off reservation (80% of Native families) – ICWA may apply</a:t>
            </a:r>
          </a:p>
        </p:txBody>
      </p:sp>
      <p:sp>
        <p:nvSpPr>
          <p:cNvPr id="4" name="Slide Number Placeholder 3"/>
          <p:cNvSpPr>
            <a:spLocks noGrp="1"/>
          </p:cNvSpPr>
          <p:nvPr>
            <p:ph type="sldNum" sz="quarter" idx="5"/>
          </p:nvPr>
        </p:nvSpPr>
        <p:spPr/>
        <p:txBody>
          <a:bodyPr/>
          <a:lstStyle/>
          <a:p>
            <a:fld id="{9BA460CC-6909-154E-BD97-7BEB0023116D}" type="slidenum">
              <a:rPr lang="en-US" smtClean="0"/>
              <a:t>15</a:t>
            </a:fld>
            <a:endParaRPr lang="en-US"/>
          </a:p>
        </p:txBody>
      </p:sp>
    </p:spTree>
    <p:extLst>
      <p:ext uri="{BB962C8B-B14F-4D97-AF65-F5344CB8AC3E}">
        <p14:creationId xmlns:p14="http://schemas.microsoft.com/office/powerpoint/2010/main" val="270021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components of mandatory reporting.  </a:t>
            </a:r>
          </a:p>
          <a:p>
            <a:r>
              <a:rPr lang="en-US" sz="1200" kern="1200" dirty="0">
                <a:solidFill>
                  <a:schemeClr val="tx1"/>
                </a:solidFill>
                <a:effectLst/>
                <a:latin typeface="+mn-lt"/>
                <a:ea typeface="+mn-ea"/>
                <a:cs typeface="+mn-cs"/>
              </a:rPr>
              <a:t>Mandatory reporting training goes more in-depth about child abuse and neglect definitions, protections for mandated reporters, how to spot child abuse and neglect, how to property report child abuse and neglect (telling a supervisor is not enough). The person witnessing the CA/N need to make the proper report to the child abuse hotline or contact the proper law enforcement agency. States have child abuse/neglect hotlines for proper reporting. Some Tribes may also utilize the state’s hotline.  Hotline workers are trained to ask questions and get all of the proper information such as address, contact info, are they a Native American child or not, and details about observed child abuse/neglect. Once the information is received, they will put a priority on it that determines how quickly CW workers need to get out to make contact with the child/family. For example, priority 1 is within 24 hours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reports can go a myriad of ways depending on where the abuse took place (jurisdiction) –Are they covered through the state/county? BIA? Tribal?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Mandated reporters aren't investigating the allegation of abuse (unless that is their role as a CPS/CA investigator), so they need to recognize signs of abuse, but not make the determination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16</a:t>
            </a:fld>
            <a:endParaRPr lang="en-US"/>
          </a:p>
        </p:txBody>
      </p:sp>
    </p:spTree>
    <p:extLst>
      <p:ext uri="{BB962C8B-B14F-4D97-AF65-F5344CB8AC3E}">
        <p14:creationId xmlns:p14="http://schemas.microsoft.com/office/powerpoint/2010/main" val="419939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 seen with the NCANDS data, often times DV and child maltreatment is exacerbated by Mental Health and Substance Abuse disorders. (NCSACW, 2025)</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18</a:t>
            </a:fld>
            <a:endParaRPr lang="en-US"/>
          </a:p>
        </p:txBody>
      </p:sp>
    </p:spTree>
    <p:extLst>
      <p:ext uri="{BB962C8B-B14F-4D97-AF65-F5344CB8AC3E}">
        <p14:creationId xmlns:p14="http://schemas.microsoft.com/office/powerpoint/2010/main" val="2121397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DV perpetrators will utilize the child welfare system to further victimize.  I just want to recognize that. When I worked in the field we would get multiple reports. At one point the perpetrator was even calling from jail and so I would go out and just check on the family.  The report was saying that the house was dirty, the kids didn’t have clean clothes, and that mom was intoxicated all the time.  </a:t>
            </a:r>
            <a:r>
              <a:rPr lang="en-US" dirty="0" err="1"/>
              <a:t>Everytime</a:t>
            </a:r>
            <a:r>
              <a:rPr lang="en-US" dirty="0"/>
              <a:t> I went to the house, the house was clean, kids were at school, and it actually smelled really fresh in the house.  On that day I would have my child welfare hat on so I would explain that we have a responsibility to look into every call and then I would check in on her to see how she was doing.  He was in jail and had his relatives driving by and threatening 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Perpetrators also know how to talk and utilize the system, often making themselves out to be the “saint”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single call was frustrating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Families that may be starting their healing journey have a lot going on and mom may be struggling with mental health, substance abuse, financial, court/legal issues.  Children are going through a lot and may start to act out.  We will discuss Child witness to domestic violence here in a bit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don’t want people to not report, but we want to encourage professionals to maybe do an assessment of the situation and to really determine if a call to the hotline is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may be aware, American Indian/Alaska Native children continue to be disproportionately represented in the child welfare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ways to ensure safety without initiating the child welfare system? – safety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19</a:t>
            </a:fld>
            <a:endParaRPr lang="en-US"/>
          </a:p>
        </p:txBody>
      </p:sp>
    </p:spTree>
    <p:extLst>
      <p:ext uri="{BB962C8B-B14F-4D97-AF65-F5344CB8AC3E}">
        <p14:creationId xmlns:p14="http://schemas.microsoft.com/office/powerpoint/2010/main" val="409312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Women may stay because they have no place to go</a:t>
            </a:r>
          </a:p>
          <a:p>
            <a:endParaRPr lang="en-US" dirty="0"/>
          </a:p>
          <a:p>
            <a:r>
              <a:rPr lang="en-US" dirty="0"/>
              <a:t>A DV shelter may be available</a:t>
            </a:r>
          </a:p>
          <a:p>
            <a:endParaRPr lang="en-US" dirty="0"/>
          </a:p>
          <a:p>
            <a:r>
              <a:rPr lang="en-US" dirty="0"/>
              <a:t>Insufficient housing on the reservation is a huge issue if they live on the reservation</a:t>
            </a:r>
          </a:p>
        </p:txBody>
      </p:sp>
      <p:sp>
        <p:nvSpPr>
          <p:cNvPr id="4" name="Slide Number Placeholder 3"/>
          <p:cNvSpPr>
            <a:spLocks noGrp="1"/>
          </p:cNvSpPr>
          <p:nvPr>
            <p:ph type="sldNum" sz="quarter" idx="5"/>
          </p:nvPr>
        </p:nvSpPr>
        <p:spPr/>
        <p:txBody>
          <a:bodyPr/>
          <a:lstStyle/>
          <a:p>
            <a:fld id="{9BA460CC-6909-154E-BD97-7BEB0023116D}" type="slidenum">
              <a:rPr lang="en-US" smtClean="0"/>
              <a:t>20</a:t>
            </a:fld>
            <a:endParaRPr lang="en-US"/>
          </a:p>
        </p:txBody>
      </p:sp>
    </p:spTree>
    <p:extLst>
      <p:ext uri="{BB962C8B-B14F-4D97-AF65-F5344CB8AC3E}">
        <p14:creationId xmlns:p14="http://schemas.microsoft.com/office/powerpoint/2010/main" val="425958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violence creates a home environment where children live in constant fear.</a:t>
            </a:r>
          </a:p>
          <a:p>
            <a:r>
              <a:rPr lang="en-US" dirty="0"/>
              <a:t>Children who witness family violence are affected in ways similar to children who are physically abused.. They are often unable to establish nurturing bonds with either parent.</a:t>
            </a:r>
          </a:p>
          <a:p>
            <a:r>
              <a:rPr lang="en-US" dirty="0"/>
              <a:t>Children are at greater risk for abuse and neglect if they live in a violent home.</a:t>
            </a:r>
          </a:p>
          <a:p>
            <a:r>
              <a:rPr lang="en-US" u="sng" dirty="0">
                <a:hlinkClick r:id="" action="ppaction://noaction"/>
              </a:rPr>
              <a:t>Statistics</a:t>
            </a:r>
            <a:r>
              <a:rPr lang="en-US" dirty="0"/>
              <a:t> show that over 3 million children witness violence in their home each year. Those who see and hear violence in the home suffer physically and emotionally. "Families under stress produce children under stress. If a spouse is being abused and there are children in the home, the children are affected by the abuse." </a:t>
            </a:r>
            <a:r>
              <a:rPr lang="en-US" i="1" dirty="0"/>
              <a:t>(Ackerman and Pickering, 1989)</a:t>
            </a:r>
            <a:r>
              <a:rPr lang="en-US" dirty="0"/>
              <a:t> </a:t>
            </a:r>
          </a:p>
          <a:p>
            <a:endParaRPr lang="en-US" dirty="0"/>
          </a:p>
          <a:p>
            <a:r>
              <a:rPr lang="en-US" dirty="0">
                <a:hlinkClick r:id="rId3"/>
              </a:rPr>
              <a:t>Intimate Partner Violence: Role of the Pediatrician | Pediatrics | American Academy of Pediatrics</a:t>
            </a:r>
            <a:endParaRPr lang="en-US" dirty="0"/>
          </a:p>
          <a:p>
            <a:endParaRPr lang="en-US" dirty="0"/>
          </a:p>
          <a:p>
            <a:r>
              <a:rPr lang="en-US" dirty="0"/>
              <a:t>Domestic violence affects every member of the family</a:t>
            </a:r>
          </a:p>
          <a:p>
            <a:r>
              <a:rPr lang="en-US" dirty="0"/>
              <a:t>Home Environment</a:t>
            </a:r>
          </a:p>
          <a:p>
            <a:r>
              <a:rPr lang="en-US" dirty="0"/>
              <a:t>Similar effects as if they are physically abused</a:t>
            </a:r>
          </a:p>
          <a:p>
            <a:r>
              <a:rPr lang="en-US" dirty="0"/>
              <a:t>Difficulty bonding</a:t>
            </a:r>
          </a:p>
          <a:p>
            <a:r>
              <a:rPr lang="en-US" dirty="0"/>
              <a:t>Affected by the abuse even when we think we are protecting them</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22</a:t>
            </a:fld>
            <a:endParaRPr lang="en-US"/>
          </a:p>
        </p:txBody>
      </p:sp>
    </p:spTree>
    <p:extLst>
      <p:ext uri="{BB962C8B-B14F-4D97-AF65-F5344CB8AC3E}">
        <p14:creationId xmlns:p14="http://schemas.microsoft.com/office/powerpoint/2010/main" val="1816583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These are the physical symptoms for parental caregivers – the physical impact on caregivers has an impact on the children.  Especially if they are witnessing the violence, or even if they are in the next room, can hear it, may be trying to protect themselves and siblings</a:t>
            </a:r>
          </a:p>
        </p:txBody>
      </p:sp>
      <p:sp>
        <p:nvSpPr>
          <p:cNvPr id="4" name="Slide Number Placeholder 3"/>
          <p:cNvSpPr>
            <a:spLocks noGrp="1"/>
          </p:cNvSpPr>
          <p:nvPr>
            <p:ph type="sldNum" sz="quarter" idx="5"/>
          </p:nvPr>
        </p:nvSpPr>
        <p:spPr/>
        <p:txBody>
          <a:bodyPr/>
          <a:lstStyle/>
          <a:p>
            <a:fld id="{9BA460CC-6909-154E-BD97-7BEB0023116D}" type="slidenum">
              <a:rPr lang="en-US" smtClean="0"/>
              <a:t>23</a:t>
            </a:fld>
            <a:endParaRPr lang="en-US"/>
          </a:p>
        </p:txBody>
      </p:sp>
    </p:spTree>
    <p:extLst>
      <p:ext uri="{BB962C8B-B14F-4D97-AF65-F5344CB8AC3E}">
        <p14:creationId xmlns:p14="http://schemas.microsoft.com/office/powerpoint/2010/main" val="58797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Our focus for the day is the Intersectionality of DV and CW.  How do these 2 social issues intersect and how can we be more effective in helping families to heal in Indian Country</a:t>
            </a:r>
          </a:p>
          <a:p>
            <a:r>
              <a:rPr lang="en-US" dirty="0"/>
              <a:t>Terminology – I may use acronyms throughout the presentation for simplicity. Family violence in the home is often referred to as Domestic Violence, Inter-Personal Violence, Family Violence and I may utilize DV to include all of those terms.</a:t>
            </a:r>
          </a:p>
          <a:p>
            <a:r>
              <a:rPr lang="en-US" dirty="0"/>
              <a:t>I will also use Native or Indigenous when referring to the AI/AN and First Nations peoples.</a:t>
            </a:r>
          </a:p>
          <a:p>
            <a:r>
              <a:rPr lang="en-US" dirty="0"/>
              <a:t>If I say any acronyms that you may not understand, please let me know. </a:t>
            </a:r>
          </a:p>
          <a:p>
            <a:endParaRPr lang="en-US" dirty="0"/>
          </a:p>
          <a:p>
            <a:r>
              <a:rPr lang="en-US" dirty="0"/>
              <a:t>This is the agenda for this workshop. We only have 1 hour, so I may go through somethings quickly.</a:t>
            </a:r>
          </a:p>
        </p:txBody>
      </p:sp>
      <p:sp>
        <p:nvSpPr>
          <p:cNvPr id="4" name="Slide Number Placeholder 3"/>
          <p:cNvSpPr>
            <a:spLocks noGrp="1"/>
          </p:cNvSpPr>
          <p:nvPr>
            <p:ph type="sldNum" sz="quarter" idx="5"/>
          </p:nvPr>
        </p:nvSpPr>
        <p:spPr/>
        <p:txBody>
          <a:bodyPr/>
          <a:lstStyle/>
          <a:p>
            <a:fld id="{9BA460CC-6909-154E-BD97-7BEB0023116D}" type="slidenum">
              <a:rPr lang="en-US" smtClean="0"/>
              <a:t>2</a:t>
            </a:fld>
            <a:endParaRPr lang="en-US"/>
          </a:p>
        </p:txBody>
      </p:sp>
    </p:spTree>
    <p:extLst>
      <p:ext uri="{BB962C8B-B14F-4D97-AF65-F5344CB8AC3E}">
        <p14:creationId xmlns:p14="http://schemas.microsoft.com/office/powerpoint/2010/main" val="3878371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Again these are the impacts on caregivers. How might these things impact the children in the home?</a:t>
            </a:r>
          </a:p>
          <a:p>
            <a:endParaRPr lang="en-US" dirty="0"/>
          </a:p>
          <a:p>
            <a:r>
              <a:rPr lang="en-US" dirty="0"/>
              <a:t>How do these things impact a caregivers ability to parent?</a:t>
            </a:r>
          </a:p>
        </p:txBody>
      </p:sp>
      <p:sp>
        <p:nvSpPr>
          <p:cNvPr id="4" name="Slide Number Placeholder 3"/>
          <p:cNvSpPr>
            <a:spLocks noGrp="1"/>
          </p:cNvSpPr>
          <p:nvPr>
            <p:ph type="sldNum" sz="quarter" idx="5"/>
          </p:nvPr>
        </p:nvSpPr>
        <p:spPr/>
        <p:txBody>
          <a:bodyPr/>
          <a:lstStyle/>
          <a:p>
            <a:fld id="{9BA460CC-6909-154E-BD97-7BEB0023116D}" type="slidenum">
              <a:rPr lang="en-US" smtClean="0"/>
              <a:t>24</a:t>
            </a:fld>
            <a:endParaRPr lang="en-US"/>
          </a:p>
        </p:txBody>
      </p:sp>
    </p:spTree>
    <p:extLst>
      <p:ext uri="{BB962C8B-B14F-4D97-AF65-F5344CB8AC3E}">
        <p14:creationId xmlns:p14="http://schemas.microsoft.com/office/powerpoint/2010/main" val="2107761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National Child Traumatic Stress Network (NCTSN)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Children exposed to family violence are more likely to develop social, emotional, psychological and or behavioral problems than those who are not.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Recent research indicates that children who witness domestic violence show more anxiety, low self esteem, depression, anger and temperament problems than children who do not witness violence in the home.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The trauma they experience can show up in emotional, behavioral, social and physical disturbances that effect their development and can </a:t>
            </a:r>
            <a:r>
              <a:rPr kumimoji="0" lang="en-US" sz="2800" b="0" i="0" u="none" strike="noStrike" kern="1200" cap="none" spc="0" normalizeH="0" baseline="0" noProof="0" dirty="0">
                <a:ln>
                  <a:noFill/>
                </a:ln>
                <a:solidFill>
                  <a:prstClr val="black"/>
                </a:solidFill>
                <a:effectLst/>
                <a:uLnTx/>
                <a:uFillTx/>
                <a:latin typeface="+mn-lt"/>
                <a:ea typeface="+mn-ea"/>
                <a:cs typeface="+mn-cs"/>
                <a:hlinkClick r:id="" action="ppaction://noaction"/>
              </a:rPr>
              <a:t>continue</a:t>
            </a:r>
            <a:r>
              <a:rPr kumimoji="0" lang="en-US" sz="2800" b="0" i="0" u="none" strike="noStrike" kern="1200" cap="none" spc="0" normalizeH="0" baseline="0" noProof="0" dirty="0">
                <a:ln>
                  <a:noFill/>
                </a:ln>
                <a:solidFill>
                  <a:prstClr val="black"/>
                </a:solidFill>
                <a:effectLst/>
                <a:uLnTx/>
                <a:uFillTx/>
                <a:latin typeface="+mn-lt"/>
                <a:ea typeface="+mn-ea"/>
                <a:cs typeface="+mn-cs"/>
              </a:rPr>
              <a:t> into adulthood. </a:t>
            </a:r>
          </a:p>
          <a:p>
            <a:endParaRPr lang="en-US" dirty="0"/>
          </a:p>
          <a:p>
            <a:endParaRPr lang="en-US" dirty="0"/>
          </a:p>
          <a:p>
            <a:r>
              <a:rPr lang="en-US" sz="1200" b="0" i="0" kern="1200" dirty="0">
                <a:solidFill>
                  <a:schemeClr val="tx1"/>
                </a:solidFill>
                <a:effectLst/>
                <a:latin typeface="+mn-lt"/>
                <a:ea typeface="+mn-ea"/>
                <a:cs typeface="+mn-cs"/>
              </a:rPr>
              <a:t>Children exposed to IPV are at increased risk of being abused and neglected and  likely to develop adverse health, behavioral, psychological, and social disorders later in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(Dr. Nadine Harris Burk, 2018)</a:t>
            </a:r>
          </a:p>
          <a:p>
            <a:endParaRPr lang="en-US" dirty="0"/>
          </a:p>
          <a:p>
            <a:r>
              <a:rPr lang="en-US" dirty="0"/>
              <a:t>I didn’t see these things until after my abuser left. That was when my son really started acting out.  He is now 25 and he says those are days we don’t talk about.  He calls it his angry period.  Every child is different and it will come out in different ways.  His came out in anger.  I had holes in my walls, he was scratching at himself and trying to hurt himself.  There was a time when I didn’t want to leave him home alone even though he was of age to stay home alone, because I was worried about coming home to him successfully committing suicide.  </a:t>
            </a:r>
          </a:p>
          <a:p>
            <a:r>
              <a:rPr lang="en-US" dirty="0"/>
              <a:t>DV in a home has a different affect on children based on their age, gender, re-occurrence of violence, severity of violence, and response of the caregivers. (National Child Traumatic Stress Network)</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25</a:t>
            </a:fld>
            <a:endParaRPr lang="en-US"/>
          </a:p>
        </p:txBody>
      </p:sp>
    </p:spTree>
    <p:extLst>
      <p:ext uri="{BB962C8B-B14F-4D97-AF65-F5344CB8AC3E}">
        <p14:creationId xmlns:p14="http://schemas.microsoft.com/office/powerpoint/2010/main" val="770507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(OVC, 2012)</a:t>
            </a:r>
          </a:p>
        </p:txBody>
      </p:sp>
      <p:sp>
        <p:nvSpPr>
          <p:cNvPr id="4" name="Slide Number Placeholder 3"/>
          <p:cNvSpPr>
            <a:spLocks noGrp="1"/>
          </p:cNvSpPr>
          <p:nvPr>
            <p:ph type="sldNum" sz="quarter" idx="5"/>
          </p:nvPr>
        </p:nvSpPr>
        <p:spPr/>
        <p:txBody>
          <a:bodyPr/>
          <a:lstStyle/>
          <a:p>
            <a:fld id="{9BA460CC-6909-154E-BD97-7BEB0023116D}" type="slidenum">
              <a:rPr lang="en-US" smtClean="0"/>
              <a:t>26</a:t>
            </a:fld>
            <a:endParaRPr lang="en-US"/>
          </a:p>
        </p:txBody>
      </p:sp>
    </p:spTree>
    <p:extLst>
      <p:ext uri="{BB962C8B-B14F-4D97-AF65-F5344CB8AC3E}">
        <p14:creationId xmlns:p14="http://schemas.microsoft.com/office/powerpoint/2010/main" val="3923964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(OVC, 2012)</a:t>
            </a:r>
          </a:p>
        </p:txBody>
      </p:sp>
      <p:sp>
        <p:nvSpPr>
          <p:cNvPr id="4" name="Slide Number Placeholder 3"/>
          <p:cNvSpPr>
            <a:spLocks noGrp="1"/>
          </p:cNvSpPr>
          <p:nvPr>
            <p:ph type="sldNum" sz="quarter" idx="5"/>
          </p:nvPr>
        </p:nvSpPr>
        <p:spPr/>
        <p:txBody>
          <a:bodyPr/>
          <a:lstStyle/>
          <a:p>
            <a:fld id="{9BA460CC-6909-154E-BD97-7BEB0023116D}" type="slidenum">
              <a:rPr lang="en-US" smtClean="0"/>
              <a:t>27</a:t>
            </a:fld>
            <a:endParaRPr lang="en-US"/>
          </a:p>
        </p:txBody>
      </p:sp>
    </p:spTree>
    <p:extLst>
      <p:ext uri="{BB962C8B-B14F-4D97-AF65-F5344CB8AC3E}">
        <p14:creationId xmlns:p14="http://schemas.microsoft.com/office/powerpoint/2010/main" val="3835966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(OVC, 2012)</a:t>
            </a:r>
          </a:p>
        </p:txBody>
      </p:sp>
      <p:sp>
        <p:nvSpPr>
          <p:cNvPr id="4" name="Slide Number Placeholder 3"/>
          <p:cNvSpPr>
            <a:spLocks noGrp="1"/>
          </p:cNvSpPr>
          <p:nvPr>
            <p:ph type="sldNum" sz="quarter" idx="5"/>
          </p:nvPr>
        </p:nvSpPr>
        <p:spPr/>
        <p:txBody>
          <a:bodyPr/>
          <a:lstStyle/>
          <a:p>
            <a:fld id="{9BA460CC-6909-154E-BD97-7BEB0023116D}" type="slidenum">
              <a:rPr lang="en-US" smtClean="0"/>
              <a:t>28</a:t>
            </a:fld>
            <a:endParaRPr lang="en-US"/>
          </a:p>
        </p:txBody>
      </p:sp>
    </p:spTree>
    <p:extLst>
      <p:ext uri="{BB962C8B-B14F-4D97-AF65-F5344CB8AC3E}">
        <p14:creationId xmlns:p14="http://schemas.microsoft.com/office/powerpoint/2010/main" val="3860833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(Office for Victims of Crime Training and Technical Assistance Center, 2012)</a:t>
            </a:r>
          </a:p>
        </p:txBody>
      </p:sp>
      <p:sp>
        <p:nvSpPr>
          <p:cNvPr id="4" name="Slide Number Placeholder 3"/>
          <p:cNvSpPr>
            <a:spLocks noGrp="1"/>
          </p:cNvSpPr>
          <p:nvPr>
            <p:ph type="sldNum" sz="quarter" idx="5"/>
          </p:nvPr>
        </p:nvSpPr>
        <p:spPr/>
        <p:txBody>
          <a:bodyPr/>
          <a:lstStyle/>
          <a:p>
            <a:fld id="{9BA460CC-6909-154E-BD97-7BEB0023116D}" type="slidenum">
              <a:rPr lang="en-US" smtClean="0"/>
              <a:t>29</a:t>
            </a:fld>
            <a:endParaRPr lang="en-US"/>
          </a:p>
        </p:txBody>
      </p:sp>
    </p:spTree>
    <p:extLst>
      <p:ext uri="{BB962C8B-B14F-4D97-AF65-F5344CB8AC3E}">
        <p14:creationId xmlns:p14="http://schemas.microsoft.com/office/powerpoint/2010/main" val="2405866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Healing and Recovery is possible</a:t>
            </a:r>
          </a:p>
          <a:p>
            <a:endParaRPr lang="en-US" dirty="0"/>
          </a:p>
          <a:p>
            <a:r>
              <a:rPr lang="en-US" b="1" dirty="0"/>
              <a:t>Trust and Respect</a:t>
            </a:r>
            <a:r>
              <a:rPr lang="en-US" dirty="0"/>
              <a:t>: </a:t>
            </a:r>
            <a:r>
              <a:rPr lang="en-US" sz="1200" b="0" i="0" u="none" strike="noStrike" kern="1200" dirty="0">
                <a:solidFill>
                  <a:schemeClr val="tx1"/>
                </a:solidFill>
                <a:effectLst/>
                <a:latin typeface="+mn-lt"/>
                <a:ea typeface="+mn-ea"/>
                <a:cs typeface="+mn-cs"/>
              </a:rPr>
              <a:t>Acknowledge children's right to have their own feelings, friends, activities and opinions. Promote independence, allow for privacy and respect their feelings for the other parent. Believe in them.</a:t>
            </a:r>
          </a:p>
          <a:p>
            <a:r>
              <a:rPr lang="en-US" sz="1200" b="1" i="0" u="none" strike="noStrike" kern="1200" dirty="0">
                <a:solidFill>
                  <a:schemeClr val="tx1"/>
                </a:solidFill>
                <a:effectLst/>
                <a:latin typeface="+mn-lt"/>
                <a:ea typeface="+mn-ea"/>
                <a:cs typeface="+mn-cs"/>
              </a:rPr>
              <a:t>Provide Emotional Security</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Talk and act so children feel safe and comfortable expressing themselves. Be gentle. Be dependable.</a:t>
            </a:r>
          </a:p>
          <a:p>
            <a:r>
              <a:rPr lang="en-US" sz="1200" b="1" i="0" u="none" strike="noStrike" kern="1200" dirty="0">
                <a:solidFill>
                  <a:schemeClr val="tx1"/>
                </a:solidFill>
                <a:effectLst/>
                <a:latin typeface="+mn-lt"/>
                <a:ea typeface="+mn-ea"/>
                <a:cs typeface="+mn-cs"/>
              </a:rPr>
              <a:t>Provide Physical Security</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Provide healthy food, safe shelter and appropriate clothing. Teach personal hygiene and nutrition. Monitor safety. Maintain a family routine. Attend to wounds.</a:t>
            </a:r>
          </a:p>
          <a:p>
            <a:r>
              <a:rPr lang="en-US" sz="1200" b="1" i="0" u="none" strike="noStrike" kern="1200" dirty="0">
                <a:solidFill>
                  <a:schemeClr val="tx1"/>
                </a:solidFill>
                <a:effectLst/>
                <a:latin typeface="+mn-lt"/>
                <a:ea typeface="+mn-ea"/>
                <a:cs typeface="+mn-cs"/>
              </a:rPr>
              <a:t>Provide Discipline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Be consistent; ensure that rules are appropriate to age and development of the child. Be clear about limits and expectations. Use discipline to give instruction, not to punish</a:t>
            </a:r>
          </a:p>
          <a:p>
            <a:r>
              <a:rPr lang="en-US" sz="1200" b="1" i="0" u="none" strike="noStrike" kern="1200" dirty="0">
                <a:solidFill>
                  <a:schemeClr val="tx1"/>
                </a:solidFill>
                <a:effectLst/>
                <a:latin typeface="+mn-lt"/>
                <a:ea typeface="+mn-ea"/>
                <a:cs typeface="+mn-cs"/>
              </a:rPr>
              <a:t>Give Time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Participate in your children's lives, in their activities, school, sports, special events, celebrations and friends. Include your children in your activities. Reveal who you are to your children.</a:t>
            </a:r>
          </a:p>
          <a:p>
            <a:r>
              <a:rPr lang="en-US" sz="1200" b="1" i="0" u="none" strike="noStrike" kern="1200" dirty="0">
                <a:solidFill>
                  <a:schemeClr val="tx1"/>
                </a:solidFill>
                <a:effectLst/>
                <a:latin typeface="+mn-lt"/>
                <a:ea typeface="+mn-ea"/>
                <a:cs typeface="+mn-cs"/>
              </a:rPr>
              <a:t>Encourage and Support</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Be affirming. Encourage children to follow their interests. Let children disagree with you. Recognize improvement. Teach new skills. Let them make mistakes.</a:t>
            </a:r>
          </a:p>
          <a:p>
            <a:r>
              <a:rPr lang="en-US" sz="1200" b="1" i="0" u="none" strike="noStrike" kern="1200" dirty="0">
                <a:solidFill>
                  <a:schemeClr val="tx1"/>
                </a:solidFill>
                <a:effectLst/>
                <a:latin typeface="+mn-lt"/>
                <a:ea typeface="+mn-ea"/>
                <a:cs typeface="+mn-cs"/>
              </a:rPr>
              <a:t>Give Affection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Express verbal and physical affection. Be affectionate when your children are physically or emotionally hurt.</a:t>
            </a:r>
          </a:p>
          <a:p>
            <a:r>
              <a:rPr lang="en-US" sz="1200" b="1" i="0" u="none" strike="noStrike" kern="1200" dirty="0">
                <a:solidFill>
                  <a:schemeClr val="tx1"/>
                </a:solidFill>
                <a:effectLst/>
                <a:latin typeface="+mn-lt"/>
                <a:ea typeface="+mn-ea"/>
                <a:cs typeface="+mn-cs"/>
              </a:rPr>
              <a:t>Care for Yourself</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Give yourself personal time. Keep yourself healthy. Maintain friendships. Accept love.</a:t>
            </a:r>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31</a:t>
            </a:fld>
            <a:endParaRPr lang="en-US"/>
          </a:p>
        </p:txBody>
      </p:sp>
    </p:spTree>
    <p:extLst>
      <p:ext uri="{BB962C8B-B14F-4D97-AF65-F5344CB8AC3E}">
        <p14:creationId xmlns:p14="http://schemas.microsoft.com/office/powerpoint/2010/main" val="1521559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Cultural healing – language, traditions culture immerse in cultural activities (This was the strongest form of healing that I did with me and my children)</a:t>
            </a:r>
          </a:p>
          <a:p>
            <a:r>
              <a:rPr lang="en-US" dirty="0"/>
              <a:t>Find spiritual healing – whatever that looks like for the family</a:t>
            </a:r>
          </a:p>
          <a:p>
            <a:r>
              <a:rPr lang="en-US" dirty="0"/>
              <a:t>Show grace to self and to the children</a:t>
            </a:r>
          </a:p>
          <a:p>
            <a:r>
              <a:rPr lang="en-US" dirty="0"/>
              <a:t>What we put out into the world is what we are going to get back. – when we put out good, we get back good.  Eventually things will line out and things start happening for the family</a:t>
            </a:r>
          </a:p>
          <a:p>
            <a:r>
              <a:rPr lang="en-US" dirty="0"/>
              <a:t>When parents heal, it naturally heals the entire family – healing radiates outward. </a:t>
            </a:r>
          </a:p>
          <a:p>
            <a:r>
              <a:rPr lang="en-US" dirty="0"/>
              <a:t>When we make the safe space for children, they will heal</a:t>
            </a:r>
          </a:p>
        </p:txBody>
      </p:sp>
      <p:sp>
        <p:nvSpPr>
          <p:cNvPr id="4" name="Slide Number Placeholder 3"/>
          <p:cNvSpPr>
            <a:spLocks noGrp="1"/>
          </p:cNvSpPr>
          <p:nvPr>
            <p:ph type="sldNum" sz="quarter" idx="5"/>
          </p:nvPr>
        </p:nvSpPr>
        <p:spPr/>
        <p:txBody>
          <a:bodyPr/>
          <a:lstStyle/>
          <a:p>
            <a:fld id="{9BA460CC-6909-154E-BD97-7BEB0023116D}" type="slidenum">
              <a:rPr lang="en-US" smtClean="0"/>
              <a:t>32</a:t>
            </a:fld>
            <a:endParaRPr lang="en-US"/>
          </a:p>
        </p:txBody>
      </p:sp>
    </p:spTree>
    <p:extLst>
      <p:ext uri="{BB962C8B-B14F-4D97-AF65-F5344CB8AC3E}">
        <p14:creationId xmlns:p14="http://schemas.microsoft.com/office/powerpoint/2010/main" val="995762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May have conflicting safety plans and treatment plans</a:t>
            </a:r>
          </a:p>
          <a:p>
            <a:endParaRPr lang="en-US" dirty="0"/>
          </a:p>
          <a:p>
            <a:r>
              <a:rPr lang="en-US" dirty="0"/>
              <a:t>Financial and logistical barriers for families</a:t>
            </a:r>
          </a:p>
          <a:p>
            <a:endParaRPr lang="en-US" dirty="0"/>
          </a:p>
          <a:p>
            <a:r>
              <a:rPr lang="en-US" dirty="0"/>
              <a:t>Conflicting Interests - </a:t>
            </a:r>
            <a:r>
              <a:rPr lang="en-US" sz="1200" b="0" i="0" u="none" strike="noStrike" kern="1200" baseline="0" dirty="0">
                <a:solidFill>
                  <a:schemeClr val="tx1"/>
                </a:solidFill>
                <a:latin typeface="+mn-lt"/>
                <a:ea typeface="+mn-ea"/>
                <a:cs typeface="+mn-cs"/>
              </a:rPr>
              <a:t>The key value of “best interests of the child” conflicted with the key interest of DV advocates of “keeping the victim safe and empowering victims.” Most DV programs don’t look at the children as victims and provide services. Most child protection agencies don’t see a domestic violence victim, as a victim, but somehow see the person as being in control of the situation. Issues of confidentiality become problematic with attempts to collaborate.</a:t>
            </a:r>
          </a:p>
          <a:p>
            <a:r>
              <a:rPr lang="en-US" sz="1200" b="0" i="0" u="none" strike="noStrike" kern="1200" baseline="0" dirty="0">
                <a:solidFill>
                  <a:schemeClr val="tx1"/>
                </a:solidFill>
                <a:latin typeface="+mn-lt"/>
                <a:ea typeface="+mn-ea"/>
                <a:cs typeface="+mn-cs"/>
              </a:rPr>
              <a:t>Parents sometimes have difficult time getting their children back b/c they lack basics such as cell phones, transportation, adequate housing.</a:t>
            </a:r>
          </a:p>
          <a:p>
            <a:r>
              <a:rPr lang="en-US" dirty="0"/>
              <a:t>Lack of Coordination – there is no one agency that can fully meet the needs of the individual or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 MDT team members may lack sufficient cross-training</a:t>
            </a:r>
          </a:p>
          <a:p>
            <a:endParaRPr lang="en-US" dirty="0"/>
          </a:p>
          <a:p>
            <a:r>
              <a:rPr lang="en-US" dirty="0"/>
              <a:t>Resource Limitations -  Opportunities – align case plans and safety plans</a:t>
            </a:r>
          </a:p>
          <a:p>
            <a:r>
              <a:rPr lang="en-US" dirty="0"/>
              <a:t>Braided funding for integrated services</a:t>
            </a:r>
          </a:p>
          <a:p>
            <a:r>
              <a:rPr lang="en-US" dirty="0"/>
              <a:t>Shared referral pathways</a:t>
            </a:r>
          </a:p>
          <a:p>
            <a:r>
              <a:rPr lang="en-US" dirty="0"/>
              <a:t>Build networks of support for the entire family – MH, substance abuse, court, community groups, support groups, culturally appropriate services (MIS/FIS, PIP)</a:t>
            </a:r>
          </a:p>
          <a:p>
            <a:endParaRPr lang="en-US" dirty="0"/>
          </a:p>
          <a:p>
            <a:r>
              <a:rPr lang="en-US" dirty="0"/>
              <a:t>Legal and Policy opportunities – confidentiality on both sides can get tricky. </a:t>
            </a:r>
          </a:p>
          <a:p>
            <a:r>
              <a:rPr lang="en-US" dirty="0"/>
              <a:t>review policies for trauma-informed, family centered alignment</a:t>
            </a:r>
          </a:p>
          <a:p>
            <a:r>
              <a:rPr lang="en-US" dirty="0"/>
              <a:t>Lack of sufficient training for law enforcement and court personnel on both issues</a:t>
            </a:r>
          </a:p>
          <a:p>
            <a:endParaRPr lang="en-US" dirty="0"/>
          </a:p>
          <a:p>
            <a:r>
              <a:rPr lang="en-US" dirty="0"/>
              <a:t>Resistance to Change: often times is not the priority of leadership. Resistance from both sides or one side regarding changing approaches.  National push for prevention. Bias towards one side or the other.  </a:t>
            </a:r>
          </a:p>
        </p:txBody>
      </p:sp>
      <p:sp>
        <p:nvSpPr>
          <p:cNvPr id="4" name="Slide Number Placeholder 3"/>
          <p:cNvSpPr>
            <a:spLocks noGrp="1"/>
          </p:cNvSpPr>
          <p:nvPr>
            <p:ph type="sldNum" sz="quarter" idx="5"/>
          </p:nvPr>
        </p:nvSpPr>
        <p:spPr/>
        <p:txBody>
          <a:bodyPr/>
          <a:lstStyle/>
          <a:p>
            <a:fld id="{9BA460CC-6909-154E-BD97-7BEB0023116D}" type="slidenum">
              <a:rPr lang="en-US" smtClean="0"/>
              <a:t>34</a:t>
            </a:fld>
            <a:endParaRPr lang="en-US"/>
          </a:p>
        </p:txBody>
      </p:sp>
    </p:spTree>
    <p:extLst>
      <p:ext uri="{BB962C8B-B14F-4D97-AF65-F5344CB8AC3E}">
        <p14:creationId xmlns:p14="http://schemas.microsoft.com/office/powerpoint/2010/main" val="1139722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Laws that require mandatory reporting or the perpetrator utilizing the system to continue to victimize</a:t>
            </a:r>
          </a:p>
          <a:p>
            <a:endParaRPr lang="en-US" dirty="0"/>
          </a:p>
          <a:p>
            <a:r>
              <a:rPr lang="en-US" dirty="0"/>
              <a:t>Substantiated decisions can have lifelong consequences for families</a:t>
            </a:r>
          </a:p>
          <a:p>
            <a:endParaRPr lang="en-US" dirty="0"/>
          </a:p>
          <a:p>
            <a:r>
              <a:rPr lang="en-US" dirty="0"/>
              <a:t>Central Registries – families stay on registries</a:t>
            </a:r>
          </a:p>
          <a:p>
            <a:endParaRPr lang="en-US" dirty="0"/>
          </a:p>
          <a:p>
            <a:r>
              <a:rPr lang="en-US" dirty="0"/>
              <a:t>Socioeconomic – Native families often face socioeconomic oppression as well and it is further compounded by Domestic Violence </a:t>
            </a:r>
          </a:p>
          <a:p>
            <a:r>
              <a:rPr lang="en-US" dirty="0"/>
              <a:t>	Unequal access to employment, housing, education</a:t>
            </a:r>
          </a:p>
          <a:p>
            <a:endParaRPr lang="en-US" dirty="0"/>
          </a:p>
          <a:p>
            <a:r>
              <a:rPr lang="en-US" dirty="0"/>
              <a:t>Lack of Adequate legal representation that may not fully understand the impact of Domestic Violence, ICWA, and other family laws. Lack of understanding of Indigenous cultures</a:t>
            </a:r>
          </a:p>
        </p:txBody>
      </p:sp>
      <p:sp>
        <p:nvSpPr>
          <p:cNvPr id="4" name="Slide Number Placeholder 3"/>
          <p:cNvSpPr>
            <a:spLocks noGrp="1"/>
          </p:cNvSpPr>
          <p:nvPr>
            <p:ph type="sldNum" sz="quarter" idx="5"/>
          </p:nvPr>
        </p:nvSpPr>
        <p:spPr/>
        <p:txBody>
          <a:bodyPr/>
          <a:lstStyle/>
          <a:p>
            <a:fld id="{9BA460CC-6909-154E-BD97-7BEB0023116D}" type="slidenum">
              <a:rPr lang="en-US" smtClean="0"/>
              <a:t>35</a:t>
            </a:fld>
            <a:endParaRPr lang="en-US"/>
          </a:p>
        </p:txBody>
      </p:sp>
    </p:spTree>
    <p:extLst>
      <p:ext uri="{BB962C8B-B14F-4D97-AF65-F5344CB8AC3E}">
        <p14:creationId xmlns:p14="http://schemas.microsoft.com/office/powerpoint/2010/main" val="223730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Before we get into it. I want to make mention of NICWA. </a:t>
            </a:r>
          </a:p>
          <a:p>
            <a:pPr fontAlgn="base"/>
            <a:r>
              <a:rPr lang="en-US" sz="1200" b="1" i="0" kern="1200" dirty="0">
                <a:solidFill>
                  <a:schemeClr val="tx1"/>
                </a:solidFill>
                <a:effectLst/>
                <a:latin typeface="+mn-lt"/>
                <a:ea typeface="+mn-ea"/>
                <a:cs typeface="+mn-cs"/>
              </a:rPr>
              <a:t>Our Mission</a:t>
            </a:r>
          </a:p>
          <a:p>
            <a:pPr fontAlgn="base"/>
            <a:r>
              <a:rPr lang="en-US" sz="1200" b="0" i="0" kern="1200" dirty="0">
                <a:solidFill>
                  <a:schemeClr val="tx1"/>
                </a:solidFill>
                <a:effectLst/>
                <a:latin typeface="+mn-lt"/>
                <a:ea typeface="+mn-ea"/>
                <a:cs typeface="+mn-cs"/>
              </a:rPr>
              <a:t>NICWA protects the safety, health, and cultural identity of all Native children and families—today and for future generations—by upholding culturally based services, community strength, and Tribal sovereignty.</a:t>
            </a:r>
          </a:p>
          <a:p>
            <a:pPr fontAlgn="base"/>
            <a:r>
              <a:rPr lang="en-US" sz="1200" b="1" i="0" kern="1200" dirty="0">
                <a:solidFill>
                  <a:schemeClr val="tx1"/>
                </a:solidFill>
                <a:effectLst/>
                <a:latin typeface="+mn-lt"/>
                <a:ea typeface="+mn-ea"/>
                <a:cs typeface="+mn-cs"/>
              </a:rPr>
              <a:t>Our Vision</a:t>
            </a:r>
          </a:p>
          <a:p>
            <a:pPr fontAlgn="base"/>
            <a:r>
              <a:rPr lang="en-US" sz="1200" b="0" i="0" kern="1200" dirty="0">
                <a:solidFill>
                  <a:schemeClr val="tx1"/>
                </a:solidFill>
                <a:effectLst/>
                <a:latin typeface="+mn-lt"/>
                <a:ea typeface="+mn-ea"/>
                <a:cs typeface="+mn-cs"/>
              </a:rPr>
              <a:t>All Native children and their families are safe, healthy, and belong to strong communities that are culturally and spiritually abundant.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We have several resources available on our website that may be helpful for helpers and families to help navigate the child welfare system</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3</a:t>
            </a:fld>
            <a:endParaRPr lang="en-US"/>
          </a:p>
        </p:txBody>
      </p:sp>
    </p:spTree>
    <p:extLst>
      <p:ext uri="{BB962C8B-B14F-4D97-AF65-F5344CB8AC3E}">
        <p14:creationId xmlns:p14="http://schemas.microsoft.com/office/powerpoint/2010/main" val="2080051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Basic needs may include – access to a phone, transportation, basic shelter, food, clothing, birth certificates, social security cards</a:t>
            </a:r>
          </a:p>
          <a:p>
            <a:endParaRPr lang="en-US" dirty="0"/>
          </a:p>
          <a:p>
            <a:r>
              <a:rPr lang="en-US" dirty="0"/>
              <a:t>Screening for DV in support programs including mental health, substance abuse treatment</a:t>
            </a:r>
          </a:p>
          <a:p>
            <a:endParaRPr lang="en-US" dirty="0"/>
          </a:p>
          <a:p>
            <a:r>
              <a:rPr lang="en-US" dirty="0"/>
              <a:t>Depending on how tribal programs are set up – collaboration can be easier or harder. </a:t>
            </a:r>
          </a:p>
          <a:p>
            <a:r>
              <a:rPr lang="en-US" dirty="0"/>
              <a:t>Some DV programs and CW programs are all under Social Services </a:t>
            </a:r>
          </a:p>
          <a:p>
            <a:r>
              <a:rPr lang="en-US" dirty="0"/>
              <a:t>Some are completely separate departments</a:t>
            </a:r>
          </a:p>
          <a:p>
            <a:r>
              <a:rPr lang="en-US" dirty="0"/>
              <a:t>Some Tribes have victim services under the Tribal court</a:t>
            </a:r>
          </a:p>
          <a:p>
            <a:endParaRPr lang="en-US" dirty="0"/>
          </a:p>
          <a:p>
            <a:r>
              <a:rPr lang="en-US" dirty="0"/>
              <a:t>Batterer/Perpetrator accountability – some perpetrators are allowed to participate in sacred ceremonies and have high positions within the Tribe and in Native communities – what about cultural reparation. </a:t>
            </a:r>
          </a:p>
        </p:txBody>
      </p:sp>
      <p:sp>
        <p:nvSpPr>
          <p:cNvPr id="4" name="Slide Number Placeholder 3"/>
          <p:cNvSpPr>
            <a:spLocks noGrp="1"/>
          </p:cNvSpPr>
          <p:nvPr>
            <p:ph type="sldNum" sz="quarter" idx="5"/>
          </p:nvPr>
        </p:nvSpPr>
        <p:spPr/>
        <p:txBody>
          <a:bodyPr/>
          <a:lstStyle/>
          <a:p>
            <a:fld id="{9BA460CC-6909-154E-BD97-7BEB0023116D}" type="slidenum">
              <a:rPr lang="en-US" smtClean="0"/>
              <a:t>36</a:t>
            </a:fld>
            <a:endParaRPr lang="en-US"/>
          </a:p>
        </p:txBody>
      </p:sp>
    </p:spTree>
    <p:extLst>
      <p:ext uri="{BB962C8B-B14F-4D97-AF65-F5344CB8AC3E}">
        <p14:creationId xmlns:p14="http://schemas.microsoft.com/office/powerpoint/2010/main" val="2949799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BA460CC-6909-154E-BD97-7BEB0023116D}" type="slidenum">
              <a:rPr lang="en-US" smtClean="0"/>
              <a:t>38</a:t>
            </a:fld>
            <a:endParaRPr lang="en-US"/>
          </a:p>
        </p:txBody>
      </p:sp>
    </p:spTree>
    <p:extLst>
      <p:ext uri="{BB962C8B-B14F-4D97-AF65-F5344CB8AC3E}">
        <p14:creationId xmlns:p14="http://schemas.microsoft.com/office/powerpoint/2010/main" val="1848451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ICWA requires that the child must be enrolled or eligible for enrollment and at least one biological parent must be an enrolled tribal member (see ICWA Family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ICWA applies - ensuring placement preferences and active efforts are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ICWA requires a showing that the continued custody of the child by the parent or Indian custodian is likely to result in serious emotional or physical damage to the child before removing the child from 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her family. The determination must be supported by clear and convincing evidence, including the testimony of qualified expert witnesses.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Placement preferences require the state to place in the least restrictive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Active efforts must be provided to provide remedial services and rehabilitative programs designed to prevent the breakup of the Indian family. DV staff can help ensure active efforts are met by providing resources and supportive services, especially services that are culturally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DV Programs are able to help families living off the reservation.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ICWA requires QEW testimony for reasons such as: when a child enters foster care and prior to Termination of Parental Rights (TPR). No TPR may be ordered in the absence of a determination, supported by evidence beyond a reasonable doubt and including QEW testimony that continued custody by the parent will likely result in serious emotional or physical damage.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40</a:t>
            </a:fld>
            <a:endParaRPr lang="en-US"/>
          </a:p>
        </p:txBody>
      </p:sp>
    </p:spTree>
    <p:extLst>
      <p:ext uri="{BB962C8B-B14F-4D97-AF65-F5344CB8AC3E}">
        <p14:creationId xmlns:p14="http://schemas.microsoft.com/office/powerpoint/2010/main" val="1011437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99090-2C53-ADA5-3EC5-8444CC5A8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BE98B-2750-2EF1-BD17-82BE096BD3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FB6A27-7030-CAA7-660A-D31DF32C6A43}"/>
              </a:ext>
            </a:extLst>
          </p:cNvPr>
          <p:cNvSpPr>
            <a:spLocks noGrp="1"/>
          </p:cNvSpPr>
          <p:nvPr>
            <p:ph type="body" idx="1"/>
          </p:nvPr>
        </p:nvSpPr>
        <p:spPr/>
        <p:txBody>
          <a:bodyPr/>
          <a:lstStyle/>
          <a:p>
            <a:r>
              <a:rPr lang="en-US" dirty="0"/>
              <a:t>These are some additional considerations if they have an open child welfare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Encourage families to keep a log of important events. But if a perpetrator is texting them or emailing them. Also, they can use medical records and school records. Anything to show that what they are saying is true. "evidence" for the court/judge. Otherwise it is he said, she said. </a:t>
            </a:r>
            <a:endParaRPr lang="en-US" dirty="0"/>
          </a:p>
        </p:txBody>
      </p:sp>
      <p:sp>
        <p:nvSpPr>
          <p:cNvPr id="4" name="Slide Number Placeholder 3">
            <a:extLst>
              <a:ext uri="{FF2B5EF4-FFF2-40B4-BE49-F238E27FC236}">
                <a16:creationId xmlns:a16="http://schemas.microsoft.com/office/drawing/2014/main" id="{4929F1B7-5349-3C9F-C48C-AE6B7518745D}"/>
              </a:ext>
            </a:extLst>
          </p:cNvPr>
          <p:cNvSpPr>
            <a:spLocks noGrp="1"/>
          </p:cNvSpPr>
          <p:nvPr>
            <p:ph type="sldNum" sz="quarter" idx="5"/>
          </p:nvPr>
        </p:nvSpPr>
        <p:spPr/>
        <p:txBody>
          <a:bodyPr/>
          <a:lstStyle/>
          <a:p>
            <a:fld id="{9BA460CC-6909-154E-BD97-7BEB0023116D}" type="slidenum">
              <a:rPr lang="en-US" smtClean="0"/>
              <a:t>41</a:t>
            </a:fld>
            <a:endParaRPr lang="en-US"/>
          </a:p>
        </p:txBody>
      </p:sp>
    </p:spTree>
    <p:extLst>
      <p:ext uri="{BB962C8B-B14F-4D97-AF65-F5344CB8AC3E}">
        <p14:creationId xmlns:p14="http://schemas.microsoft.com/office/powerpoint/2010/main" val="4147688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Reparative – treatment focuses on fixing or correcting damage</a:t>
            </a:r>
          </a:p>
          <a:p>
            <a:r>
              <a:rPr lang="en-US" dirty="0"/>
              <a:t>There are many programs like Motherhood and Fatherhood is Sacred Programs, Batterer Intervention Programs. Some have a strong cultural foundation – but maybe we could be doing better. </a:t>
            </a:r>
          </a:p>
          <a:p>
            <a:r>
              <a:rPr lang="en-US" dirty="0"/>
              <a:t>Restorative – renew and revitalize overall well-being </a:t>
            </a:r>
          </a:p>
          <a:p>
            <a:r>
              <a:rPr lang="en-US" dirty="0"/>
              <a:t>Peacemaking practices – it can be very difficult to promote this type of communication and practices, especially when egregious harm has been done.  I often tell parents and caregivers – what happens when we throw fuel on a fire.  It blows up.  What if we just let it be?  It will eventually sizzle down and faze out.  It can be so hard because we want to stand up for ourselves and “set the record straight”</a:t>
            </a:r>
          </a:p>
          <a:p>
            <a:r>
              <a:rPr lang="en-US" dirty="0"/>
              <a:t>Restorative practices has its roots in Indigenous culture. </a:t>
            </a:r>
          </a:p>
          <a:p>
            <a:r>
              <a:rPr lang="en-US" b="1" dirty="0"/>
              <a:t>What were some restorative practices that may have been present in your Tribes? </a:t>
            </a:r>
          </a:p>
          <a:p>
            <a:r>
              <a:rPr lang="en-US" b="0" dirty="0"/>
              <a:t>Can these practices be adapted into Tribal Codes?</a:t>
            </a:r>
          </a:p>
          <a:p>
            <a:endParaRPr lang="en-US" b="1" dirty="0"/>
          </a:p>
          <a:p>
            <a:r>
              <a:rPr lang="en-US" b="0" dirty="0"/>
              <a:t>Decolonizing approaches – some programs have a lot of rules and regulations that prevent adequate use of funding to truly help families. Allow for many points of entry to programs and services. Incorporating Tribal culture and Traditions every step of </a:t>
            </a:r>
            <a:r>
              <a:rPr lang="en-US" dirty="0"/>
              <a:t>the</a:t>
            </a:r>
            <a:r>
              <a:rPr lang="en-US" b="0" dirty="0"/>
              <a:t> way and with every program and service.</a:t>
            </a:r>
          </a:p>
          <a:p>
            <a:endParaRPr lang="en-US" b="0" dirty="0"/>
          </a:p>
          <a:p>
            <a:r>
              <a:rPr lang="en-US" b="0" dirty="0"/>
              <a:t>Families should be able to receive services without fear of losing their children.</a:t>
            </a:r>
          </a:p>
          <a:p>
            <a:r>
              <a:rPr lang="en-US" b="0" dirty="0"/>
              <a:t>Culture as Prevention (SAMHSA, 2019) – makes sense when you learn about our tribal values and truly live by them</a:t>
            </a:r>
          </a:p>
          <a:p>
            <a:endParaRPr lang="en-US" b="0" dirty="0"/>
          </a:p>
          <a:p>
            <a:r>
              <a:rPr lang="en-US" b="0" dirty="0"/>
              <a:t>Helping families heal is prevention for the next generation – especially since </a:t>
            </a:r>
          </a:p>
          <a:p>
            <a:endParaRPr lang="en-US" b="0" dirty="0"/>
          </a:p>
        </p:txBody>
      </p:sp>
      <p:sp>
        <p:nvSpPr>
          <p:cNvPr id="4" name="Slide Number Placeholder 3"/>
          <p:cNvSpPr>
            <a:spLocks noGrp="1"/>
          </p:cNvSpPr>
          <p:nvPr>
            <p:ph type="sldNum" sz="quarter" idx="5"/>
          </p:nvPr>
        </p:nvSpPr>
        <p:spPr/>
        <p:txBody>
          <a:bodyPr/>
          <a:lstStyle/>
          <a:p>
            <a:fld id="{9BA460CC-6909-154E-BD97-7BEB0023116D}" type="slidenum">
              <a:rPr lang="en-US" smtClean="0"/>
              <a:t>42</a:t>
            </a:fld>
            <a:endParaRPr lang="en-US"/>
          </a:p>
        </p:txBody>
      </p:sp>
    </p:spTree>
    <p:extLst>
      <p:ext uri="{BB962C8B-B14F-4D97-AF65-F5344CB8AC3E}">
        <p14:creationId xmlns:p14="http://schemas.microsoft.com/office/powerpoint/2010/main" val="1192043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with neighboring Tribes, state, and county agencies, non-profits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 Protection</a:t>
            </a:r>
          </a:p>
          <a:p>
            <a:endParaRPr lang="en-US" dirty="0"/>
          </a:p>
          <a:p>
            <a:r>
              <a:rPr lang="en-US" dirty="0"/>
              <a:t>Some of the suggestions for successful strategies from the Tribal Law and Policy Institute (TLPI) (2011).</a:t>
            </a:r>
          </a:p>
          <a:p>
            <a:endParaRPr lang="en-US" dirty="0"/>
          </a:p>
          <a:p>
            <a:r>
              <a:rPr lang="en-US" dirty="0"/>
              <a:t>Is there anything else in your jurisdiction that may not already be on this list? </a:t>
            </a:r>
          </a:p>
        </p:txBody>
      </p:sp>
      <p:sp>
        <p:nvSpPr>
          <p:cNvPr id="4" name="Slide Number Placeholder 3"/>
          <p:cNvSpPr>
            <a:spLocks noGrp="1"/>
          </p:cNvSpPr>
          <p:nvPr>
            <p:ph type="sldNum" sz="quarter" idx="5"/>
          </p:nvPr>
        </p:nvSpPr>
        <p:spPr/>
        <p:txBody>
          <a:bodyPr/>
          <a:lstStyle/>
          <a:p>
            <a:fld id="{9BA460CC-6909-154E-BD97-7BEB0023116D}" type="slidenum">
              <a:rPr lang="en-US" smtClean="0"/>
              <a:t>43</a:t>
            </a:fld>
            <a:endParaRPr lang="en-US"/>
          </a:p>
        </p:txBody>
      </p:sp>
    </p:spTree>
    <p:extLst>
      <p:ext uri="{BB962C8B-B14F-4D97-AF65-F5344CB8AC3E}">
        <p14:creationId xmlns:p14="http://schemas.microsoft.com/office/powerpoint/2010/main" val="1540770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45</a:t>
            </a:fld>
            <a:endParaRPr lang="en-US"/>
          </a:p>
        </p:txBody>
      </p:sp>
    </p:spTree>
    <p:extLst>
      <p:ext uri="{BB962C8B-B14F-4D97-AF65-F5344CB8AC3E}">
        <p14:creationId xmlns:p14="http://schemas.microsoft.com/office/powerpoint/2010/main" val="930985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FD3C-089A-4F32-A0A3-D5154C051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16B66-9B2B-B30A-52D0-1E354B0474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CF9138-A48F-C2FB-51E1-050217348D44}"/>
              </a:ext>
            </a:extLst>
          </p:cNvPr>
          <p:cNvSpPr>
            <a:spLocks noGrp="1"/>
          </p:cNvSpPr>
          <p:nvPr>
            <p:ph type="body" idx="1"/>
          </p:nvPr>
        </p:nvSpPr>
        <p:spPr/>
        <p:txBody>
          <a:bodyPr/>
          <a:lstStyle/>
          <a:p>
            <a:r>
              <a:rPr lang="en-US" dirty="0"/>
              <a:t>Information about becoming a member – QR Code</a:t>
            </a:r>
          </a:p>
          <a:p>
            <a:r>
              <a:rPr lang="en-US" dirty="0"/>
              <a:t>We offer Organizational and Individual memberships</a:t>
            </a:r>
          </a:p>
          <a:p>
            <a:r>
              <a:rPr lang="en-US" dirty="0"/>
              <a:t>Elders and students are eligible for a steep discount.</a:t>
            </a:r>
          </a:p>
          <a:p>
            <a:endParaRPr lang="en-US" dirty="0"/>
          </a:p>
          <a:p>
            <a:r>
              <a:rPr lang="en-US" dirty="0"/>
              <a:t>Membership helps to keep you connected to our work including training and advocacy.  By being a member you join our network of Advocates for Native children and families</a:t>
            </a:r>
          </a:p>
          <a:p>
            <a:r>
              <a:rPr lang="en-US" dirty="0"/>
              <a:t>Be the first to know about our trainings and what is going on in Government Affairs. </a:t>
            </a:r>
          </a:p>
        </p:txBody>
      </p:sp>
      <p:sp>
        <p:nvSpPr>
          <p:cNvPr id="4" name="Slide Number Placeholder 3">
            <a:extLst>
              <a:ext uri="{FF2B5EF4-FFF2-40B4-BE49-F238E27FC236}">
                <a16:creationId xmlns:a16="http://schemas.microsoft.com/office/drawing/2014/main" id="{54F2BFFE-B3F2-E993-C103-7134CBB415DC}"/>
              </a:ext>
            </a:extLst>
          </p:cNvPr>
          <p:cNvSpPr>
            <a:spLocks noGrp="1"/>
          </p:cNvSpPr>
          <p:nvPr>
            <p:ph type="sldNum" sz="quarter" idx="5"/>
          </p:nvPr>
        </p:nvSpPr>
        <p:spPr/>
        <p:txBody>
          <a:bodyPr/>
          <a:lstStyle/>
          <a:p>
            <a:fld id="{9BA460CC-6909-154E-BD97-7BEB0023116D}" type="slidenum">
              <a:rPr lang="en-US" smtClean="0"/>
              <a:t>47</a:t>
            </a:fld>
            <a:endParaRPr lang="en-US"/>
          </a:p>
        </p:txBody>
      </p:sp>
    </p:spTree>
    <p:extLst>
      <p:ext uri="{BB962C8B-B14F-4D97-AF65-F5344CB8AC3E}">
        <p14:creationId xmlns:p14="http://schemas.microsoft.com/office/powerpoint/2010/main" val="2558633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Thank you to all of you for the work that you do!  It is extremely tough and I hope that you have been able to get some time to refresh and renew through the conference!  </a:t>
            </a:r>
          </a:p>
        </p:txBody>
      </p:sp>
      <p:sp>
        <p:nvSpPr>
          <p:cNvPr id="4" name="Slide Number Placeholder 3"/>
          <p:cNvSpPr>
            <a:spLocks noGrp="1"/>
          </p:cNvSpPr>
          <p:nvPr>
            <p:ph type="sldNum" sz="quarter" idx="5"/>
          </p:nvPr>
        </p:nvSpPr>
        <p:spPr/>
        <p:txBody>
          <a:bodyPr/>
          <a:lstStyle/>
          <a:p>
            <a:fld id="{9BA460CC-6909-154E-BD97-7BEB0023116D}" type="slidenum">
              <a:rPr lang="en-US" smtClean="0"/>
              <a:t>48</a:t>
            </a:fld>
            <a:endParaRPr lang="en-US"/>
          </a:p>
        </p:txBody>
      </p:sp>
    </p:spTree>
    <p:extLst>
      <p:ext uri="{BB962C8B-B14F-4D97-AF65-F5344CB8AC3E}">
        <p14:creationId xmlns:p14="http://schemas.microsoft.com/office/powerpoint/2010/main" val="3493372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Feel free to connect with us on any of our Socials as well!  </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49</a:t>
            </a:fld>
            <a:endParaRPr lang="en-US"/>
          </a:p>
        </p:txBody>
      </p:sp>
    </p:spTree>
    <p:extLst>
      <p:ext uri="{BB962C8B-B14F-4D97-AF65-F5344CB8AC3E}">
        <p14:creationId xmlns:p14="http://schemas.microsoft.com/office/powerpoint/2010/main" val="55589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Before we go in depth, I just want to recognize that we are treating the symptoms of Historical and Intergenerational 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simplicity  - I will refer to only Historical Trauma (HT)</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4</a:t>
            </a:fld>
            <a:endParaRPr lang="en-US"/>
          </a:p>
        </p:txBody>
      </p:sp>
    </p:spTree>
    <p:extLst>
      <p:ext uri="{BB962C8B-B14F-4D97-AF65-F5344CB8AC3E}">
        <p14:creationId xmlns:p14="http://schemas.microsoft.com/office/powerpoint/2010/main" val="1090121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Historical trauma is “a constellation of characteristics associated with massive cumulative group trauma across generations” (Brave Heart, 1999). These are some of the ways HT manifests in Indian Country - </a:t>
            </a:r>
            <a:r>
              <a:rPr lang="en-US" dirty="0"/>
              <a:t>How historical and inter-generational trauma shows up. In Indian Country we are all experts of historical and intergenerational trauma because we live it. </a:t>
            </a:r>
          </a:p>
          <a:p>
            <a:r>
              <a:rPr lang="en-US" dirty="0"/>
              <a:t>It impacts us all differently</a:t>
            </a:r>
          </a:p>
          <a:p>
            <a:endParaRPr lang="en-US" dirty="0"/>
          </a:p>
          <a:p>
            <a:r>
              <a:rPr lang="en-US" dirty="0"/>
              <a:t>These are some symptoms of historical trauma. </a:t>
            </a:r>
          </a:p>
          <a:p>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5</a:t>
            </a:fld>
            <a:endParaRPr lang="en-US"/>
          </a:p>
        </p:txBody>
      </p:sp>
    </p:spTree>
    <p:extLst>
      <p:ext uri="{BB962C8B-B14F-4D97-AF65-F5344CB8AC3E}">
        <p14:creationId xmlns:p14="http://schemas.microsoft.com/office/powerpoint/2010/main" val="337148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“Dr. Maria Yellow Horse Brave Heart (2003) describes historical trauma as the “cumulative emotional and psychological wounding over the lifespan and across generations, emanating from massive group trauma experience.  </a:t>
            </a:r>
          </a:p>
          <a:p>
            <a:endParaRPr lang="en-US" b="1" dirty="0"/>
          </a:p>
          <a:p>
            <a:r>
              <a:rPr lang="en-US" b="1" dirty="0"/>
              <a:t>What does historical/intergenerational trauma look like?</a:t>
            </a:r>
          </a:p>
          <a:p>
            <a:endParaRPr lang="en-US" dirty="0"/>
          </a:p>
          <a:p>
            <a:r>
              <a:rPr lang="en-US" dirty="0"/>
              <a:t>Our people have been victims of the Indian Adoption Project, Boarding  Schools, and other forms of assimilation that have had long lasting impacts. One of those is the impact on cultural identity.  The lack of cultural identity can be directly related to mental health and substance use disorders. (Journey of Forgiveness, 2011), (ACF, </a:t>
            </a:r>
            <a:r>
              <a:rPr lang="en-US" dirty="0" err="1"/>
              <a:t>nd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many of these things do you think affect a parent's ability to be a good parent?</a:t>
            </a:r>
          </a:p>
          <a:p>
            <a:endParaRPr lang="en-US" dirty="0"/>
          </a:p>
          <a:p>
            <a:r>
              <a:rPr lang="en-US" dirty="0"/>
              <a:t>All these things and then of course we know that Adverse Childhood Experiences (ACEs) has long lasting effects on us and even if we heal or think we have healed from our childhood trauma, it can still abruptly hit us when we get older by a sudden heart attack or stroke. (Dr. Nadine Burke Harris, 2018)</a:t>
            </a:r>
          </a:p>
          <a:p>
            <a:endParaRPr lang="en-US" dirty="0"/>
          </a:p>
          <a:p>
            <a:r>
              <a:rPr lang="en-US" dirty="0"/>
              <a:t>Our people have lower life expectancy than the general population</a:t>
            </a:r>
          </a:p>
          <a:p>
            <a:endParaRPr lang="en-US" dirty="0"/>
          </a:p>
          <a:p>
            <a:r>
              <a:rPr lang="en-US" b="1" dirty="0"/>
              <a:t>As professionals in the field, we are trying to heal from it, so we don’t pass it on to our children, while working in it, and still living in it.  </a:t>
            </a:r>
          </a:p>
        </p:txBody>
      </p:sp>
      <p:sp>
        <p:nvSpPr>
          <p:cNvPr id="4" name="Slide Number Placeholder 3"/>
          <p:cNvSpPr>
            <a:spLocks noGrp="1"/>
          </p:cNvSpPr>
          <p:nvPr>
            <p:ph type="sldNum" sz="quarter" idx="5"/>
          </p:nvPr>
        </p:nvSpPr>
        <p:spPr/>
        <p:txBody>
          <a:bodyPr/>
          <a:lstStyle/>
          <a:p>
            <a:fld id="{9BA460CC-6909-154E-BD97-7BEB0023116D}" type="slidenum">
              <a:rPr lang="en-US" smtClean="0"/>
              <a:t>6</a:t>
            </a:fld>
            <a:endParaRPr lang="en-US"/>
          </a:p>
        </p:txBody>
      </p:sp>
    </p:spTree>
    <p:extLst>
      <p:ext uri="{BB962C8B-B14F-4D97-AF65-F5344CB8AC3E}">
        <p14:creationId xmlns:p14="http://schemas.microsoft.com/office/powerpoint/2010/main" val="357415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National Library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Post-traumatic Stressin Children and Adolescents Exposed to Family Violence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Gayla Margolin, Katrina A Vickerman</a:t>
            </a:r>
          </a:p>
          <a:p>
            <a:endParaRPr lang="en-US" dirty="0"/>
          </a:p>
          <a:p>
            <a:r>
              <a:rPr lang="en-US" dirty="0"/>
              <a:t>Hypervigilance – constant worry about safety</a:t>
            </a:r>
          </a:p>
        </p:txBody>
      </p:sp>
      <p:sp>
        <p:nvSpPr>
          <p:cNvPr id="4" name="Slide Number Placeholder 3"/>
          <p:cNvSpPr>
            <a:spLocks noGrp="1"/>
          </p:cNvSpPr>
          <p:nvPr>
            <p:ph type="sldNum" sz="quarter" idx="5"/>
          </p:nvPr>
        </p:nvSpPr>
        <p:spPr/>
        <p:txBody>
          <a:bodyPr/>
          <a:lstStyle/>
          <a:p>
            <a:fld id="{9BA460CC-6909-154E-BD97-7BEB0023116D}" type="slidenum">
              <a:rPr lang="en-US" smtClean="0"/>
              <a:t>7</a:t>
            </a:fld>
            <a:endParaRPr lang="en-US"/>
          </a:p>
        </p:txBody>
      </p:sp>
    </p:spTree>
    <p:extLst>
      <p:ext uri="{BB962C8B-B14F-4D97-AF65-F5344CB8AC3E}">
        <p14:creationId xmlns:p14="http://schemas.microsoft.com/office/powerpoint/2010/main" val="276118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the past 20 years there has been a shift in addressing Domestic Violence and child welfare (Meyer, Silke 2025). Separation was seen as the necessary step in preventing children's ongoing Childhood Experiences Domestic Violence (CEDV)</a:t>
            </a:r>
          </a:p>
        </p:txBody>
      </p:sp>
      <p:sp>
        <p:nvSpPr>
          <p:cNvPr id="4" name="Slide Number Placeholder 3"/>
          <p:cNvSpPr>
            <a:spLocks noGrp="1"/>
          </p:cNvSpPr>
          <p:nvPr>
            <p:ph type="sldNum" sz="quarter" idx="5"/>
          </p:nvPr>
        </p:nvSpPr>
        <p:spPr/>
        <p:txBody>
          <a:bodyPr/>
          <a:lstStyle/>
          <a:p>
            <a:fld id="{9BA460CC-6909-154E-BD97-7BEB0023116D}" type="slidenum">
              <a:rPr lang="en-US" smtClean="0"/>
              <a:t>8</a:t>
            </a:fld>
            <a:endParaRPr lang="en-US"/>
          </a:p>
        </p:txBody>
      </p:sp>
    </p:spTree>
    <p:extLst>
      <p:ext uri="{BB962C8B-B14F-4D97-AF65-F5344CB8AC3E}">
        <p14:creationId xmlns:p14="http://schemas.microsoft.com/office/powerpoint/2010/main" val="160947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 already know that you all know that Native women are the most victimized group in the US.  </a:t>
            </a:r>
          </a:p>
          <a:p>
            <a:endParaRPr lang="en-US" dirty="0"/>
          </a:p>
          <a:p>
            <a:r>
              <a:rPr lang="en-US" dirty="0"/>
              <a:t>According to the Center for Disease Control and Prevention (CDC) –</a:t>
            </a:r>
          </a:p>
          <a:p>
            <a:r>
              <a:rPr lang="en-US" dirty="0"/>
              <a:t>84% of American Indian/Alaska Native (AI/AN) women have experience violence in their lifetime, making them over 2.5 times as </a:t>
            </a:r>
            <a:r>
              <a:rPr lang="en-US" dirty="0" err="1"/>
              <a:t>lieklye</a:t>
            </a:r>
            <a:r>
              <a:rPr lang="en-US" dirty="0"/>
              <a:t> to experience violent crimes than any other race</a:t>
            </a:r>
          </a:p>
          <a:p>
            <a:r>
              <a:rPr lang="en-US" dirty="0"/>
              <a:t>Homicide is the 4</a:t>
            </a:r>
            <a:r>
              <a:rPr lang="en-US" baseline="30000" dirty="0"/>
              <a:t>th</a:t>
            </a:r>
            <a:r>
              <a:rPr lang="en-US" dirty="0"/>
              <a:t> leading cause of death </a:t>
            </a:r>
          </a:p>
          <a:p>
            <a:r>
              <a:rPr lang="en-US" sz="1200" b="1" i="0" u="none" strike="noStrike" kern="1200" dirty="0">
                <a:solidFill>
                  <a:schemeClr val="tx1"/>
                </a:solidFill>
                <a:effectLst/>
                <a:latin typeface="+mn-lt"/>
                <a:ea typeface="+mn-ea"/>
                <a:cs typeface="+mn-cs"/>
                <a:hlinkClick r:id="rId3"/>
              </a:rPr>
              <a:t>84.3%</a:t>
            </a:r>
            <a:r>
              <a:rPr lang="en-US" sz="1200" b="0" i="0" u="none" strike="noStrike" kern="1200" dirty="0">
                <a:solidFill>
                  <a:schemeClr val="tx1"/>
                </a:solidFill>
                <a:effectLst/>
                <a:latin typeface="+mn-lt"/>
                <a:ea typeface="+mn-ea"/>
                <a:cs typeface="+mn-cs"/>
                <a:hlinkClick r:id="rId3"/>
              </a:rPr>
              <a:t> of AI/AN women have experienced violence in their lifetime, making them over 2.5 times as likely to experience violent crimes than any other race. </a:t>
            </a:r>
            <a:endParaRPr lang="en-US" sz="1200" b="0" i="0" u="sng" kern="1200" dirty="0">
              <a:solidFill>
                <a:schemeClr val="tx1"/>
              </a:solidFill>
              <a:effectLst/>
              <a:latin typeface="+mn-lt"/>
              <a:ea typeface="+mn-ea"/>
              <a:cs typeface="+mn-cs"/>
              <a:hlinkClick r:id="rId3"/>
            </a:endParaRPr>
          </a:p>
          <a:p>
            <a:r>
              <a:rPr lang="en-US" sz="1200" b="1" i="0" u="none" strike="noStrike" kern="1200" dirty="0">
                <a:solidFill>
                  <a:schemeClr val="tx1"/>
                </a:solidFill>
                <a:effectLst/>
                <a:latin typeface="+mn-lt"/>
                <a:ea typeface="+mn-ea"/>
                <a:cs typeface="+mn-cs"/>
                <a:hlinkClick r:id="rId3"/>
              </a:rPr>
              <a:t>56.1%</a:t>
            </a:r>
            <a:r>
              <a:rPr lang="en-US" sz="1200" b="0" i="0" u="none" strike="noStrike" kern="1200" dirty="0">
                <a:solidFill>
                  <a:schemeClr val="tx1"/>
                </a:solidFill>
                <a:effectLst/>
                <a:latin typeface="+mn-lt"/>
                <a:ea typeface="+mn-ea"/>
                <a:cs typeface="+mn-cs"/>
                <a:hlinkClick r:id="rId3"/>
              </a:rPr>
              <a:t> of AI/AN women have experienced sexual violence in their lifetime. </a:t>
            </a:r>
            <a:endParaRPr lang="en-US" sz="1200" b="0" i="0" u="sng" kern="1200" dirty="0">
              <a:solidFill>
                <a:schemeClr val="tx1"/>
              </a:solidFill>
              <a:effectLst/>
              <a:latin typeface="+mn-lt"/>
              <a:ea typeface="+mn-ea"/>
              <a:cs typeface="+mn-cs"/>
              <a:hlinkClick r:id="rId3"/>
            </a:endParaRPr>
          </a:p>
          <a:p>
            <a:r>
              <a:rPr lang="en-US" sz="1200" b="1" i="0" u="none" strike="noStrike" kern="1200" dirty="0">
                <a:solidFill>
                  <a:schemeClr val="tx1"/>
                </a:solidFill>
                <a:effectLst/>
                <a:latin typeface="+mn-lt"/>
                <a:ea typeface="+mn-ea"/>
                <a:cs typeface="+mn-cs"/>
                <a:hlinkClick r:id="rId3"/>
              </a:rPr>
              <a:t>55.5%</a:t>
            </a:r>
            <a:r>
              <a:rPr lang="en-US" sz="1200" b="0" i="0" u="none" strike="noStrike" kern="1200" dirty="0">
                <a:solidFill>
                  <a:schemeClr val="tx1"/>
                </a:solidFill>
                <a:effectLst/>
                <a:latin typeface="+mn-lt"/>
                <a:ea typeface="+mn-ea"/>
                <a:cs typeface="+mn-cs"/>
                <a:hlinkClick r:id="rId3"/>
              </a:rPr>
              <a:t> of AI/AN women have experienced physical violence by an intimate partner in their lifetime. </a:t>
            </a:r>
            <a:endParaRPr lang="en-US" sz="1200" b="0" i="0" u="sng" kern="1200" dirty="0">
              <a:solidFill>
                <a:schemeClr val="tx1"/>
              </a:solidFill>
              <a:effectLst/>
              <a:latin typeface="+mn-lt"/>
              <a:ea typeface="+mn-ea"/>
              <a:cs typeface="+mn-cs"/>
              <a:hlinkClick r:id="rId3"/>
            </a:endParaRPr>
          </a:p>
          <a:p>
            <a:r>
              <a:rPr lang="en-US" sz="1200" b="1" i="0" u="none" strike="noStrike" kern="1200" dirty="0">
                <a:solidFill>
                  <a:schemeClr val="tx1"/>
                </a:solidFill>
                <a:effectLst/>
                <a:latin typeface="+mn-lt"/>
                <a:ea typeface="+mn-ea"/>
                <a:cs typeface="+mn-cs"/>
                <a:hlinkClick r:id="rId4"/>
              </a:rPr>
              <a:t>48.8%</a:t>
            </a:r>
            <a:r>
              <a:rPr lang="en-US" sz="1200" b="0" i="0" u="none" strike="noStrike" kern="1200" dirty="0">
                <a:solidFill>
                  <a:schemeClr val="tx1"/>
                </a:solidFill>
                <a:effectLst/>
                <a:latin typeface="+mn-lt"/>
                <a:ea typeface="+mn-ea"/>
                <a:cs typeface="+mn-cs"/>
                <a:hlinkClick r:id="rId4"/>
              </a:rPr>
              <a:t> of AI/AN women have been stalked in their lifetime. </a:t>
            </a:r>
            <a:endParaRPr lang="en-US" sz="1200" b="0" i="0" u="sng" kern="1200" dirty="0">
              <a:solidFill>
                <a:schemeClr val="tx1"/>
              </a:solidFill>
              <a:effectLst/>
              <a:latin typeface="+mn-lt"/>
              <a:ea typeface="+mn-ea"/>
              <a:cs typeface="+mn-cs"/>
              <a:hlinkClick r:id="rId4"/>
            </a:endParaRPr>
          </a:p>
          <a:p>
            <a:r>
              <a:rPr lang="en-US" sz="1200" b="1" i="0" u="none" strike="noStrike" kern="1200" dirty="0">
                <a:solidFill>
                  <a:schemeClr val="tx1"/>
                </a:solidFill>
                <a:effectLst/>
                <a:latin typeface="+mn-lt"/>
                <a:ea typeface="+mn-ea"/>
                <a:cs typeface="+mn-cs"/>
                <a:hlinkClick r:id="rId4"/>
              </a:rPr>
              <a:t>63.8%</a:t>
            </a:r>
            <a:r>
              <a:rPr lang="en-US" sz="1200" b="0" i="0" u="none" strike="noStrike" kern="1200" dirty="0">
                <a:solidFill>
                  <a:schemeClr val="tx1"/>
                </a:solidFill>
                <a:effectLst/>
                <a:latin typeface="+mn-lt"/>
                <a:ea typeface="+mn-ea"/>
                <a:cs typeface="+mn-cs"/>
                <a:hlinkClick r:id="rId4"/>
              </a:rPr>
              <a:t> of AI/AN women experience psychological aggression in their lifetime. </a:t>
            </a:r>
            <a:endParaRPr lang="en-US" sz="1200" b="0" i="0" u="sng" kern="1200" dirty="0">
              <a:solidFill>
                <a:schemeClr val="tx1"/>
              </a:solidFill>
              <a:effectLst/>
              <a:latin typeface="+mn-lt"/>
              <a:ea typeface="+mn-ea"/>
              <a:cs typeface="+mn-cs"/>
              <a:hlinkClick r:id="rId4"/>
            </a:endParaRPr>
          </a:p>
          <a:p>
            <a:br>
              <a:rPr lang="en-US" dirty="0"/>
            </a:br>
            <a:endParaRPr lang="en-US" dirty="0"/>
          </a:p>
        </p:txBody>
      </p:sp>
      <p:sp>
        <p:nvSpPr>
          <p:cNvPr id="4" name="Slide Number Placeholder 3"/>
          <p:cNvSpPr>
            <a:spLocks noGrp="1"/>
          </p:cNvSpPr>
          <p:nvPr>
            <p:ph type="sldNum" sz="quarter" idx="5"/>
          </p:nvPr>
        </p:nvSpPr>
        <p:spPr/>
        <p:txBody>
          <a:bodyPr/>
          <a:lstStyle/>
          <a:p>
            <a:fld id="{9BA460CC-6909-154E-BD97-7BEB0023116D}" type="slidenum">
              <a:rPr lang="en-US" smtClean="0"/>
              <a:t>9</a:t>
            </a:fld>
            <a:endParaRPr lang="en-US"/>
          </a:p>
        </p:txBody>
      </p:sp>
    </p:spTree>
    <p:extLst>
      <p:ext uri="{BB962C8B-B14F-4D97-AF65-F5344CB8AC3E}">
        <p14:creationId xmlns:p14="http://schemas.microsoft.com/office/powerpoint/2010/main" val="964458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83A355-5707-4F8F-F5C2-AD02EDCA766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E77793-F568-ED23-66C7-D1B1812C64B8}"/>
              </a:ext>
            </a:extLst>
          </p:cNvPr>
          <p:cNvSpPr>
            <a:spLocks noGrp="1"/>
          </p:cNvSpPr>
          <p:nvPr>
            <p:ph type="ctrTitle"/>
          </p:nvPr>
        </p:nvSpPr>
        <p:spPr>
          <a:xfrm>
            <a:off x="2376594" y="975650"/>
            <a:ext cx="9144000" cy="624550"/>
          </a:xfrm>
        </p:spPr>
        <p:txBody>
          <a:bodyPr anchor="b">
            <a:normAutofit/>
          </a:bodyPr>
          <a:lstStyle>
            <a:lvl1pPr algn="r">
              <a:defRPr sz="3600" b="1">
                <a:solidFill>
                  <a:schemeClr val="bg1"/>
                </a:solidFill>
                <a:latin typeface="Montserrat Bold" panose="000008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C85B23E1-2CA2-D796-FBE0-596E07B3CC22}"/>
              </a:ext>
            </a:extLst>
          </p:cNvPr>
          <p:cNvSpPr>
            <a:spLocks noGrp="1"/>
          </p:cNvSpPr>
          <p:nvPr>
            <p:ph type="subTitle" idx="1"/>
          </p:nvPr>
        </p:nvSpPr>
        <p:spPr>
          <a:xfrm>
            <a:off x="2376594" y="1781379"/>
            <a:ext cx="9144000" cy="165576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09F52075-8CD1-0F44-9AC3-1A200C669DEF}"/>
              </a:ext>
            </a:extLst>
          </p:cNvPr>
          <p:cNvPicPr>
            <a:picLocks noChangeAspect="1"/>
          </p:cNvPicPr>
          <p:nvPr userDrawn="1"/>
        </p:nvPicPr>
        <p:blipFill>
          <a:blip r:embed="rId3"/>
          <a:stretch>
            <a:fillRect/>
          </a:stretch>
        </p:blipFill>
        <p:spPr>
          <a:xfrm>
            <a:off x="9569763" y="4439490"/>
            <a:ext cx="1950831" cy="1984660"/>
          </a:xfrm>
          <a:prstGeom prst="rect">
            <a:avLst/>
          </a:prstGeom>
        </p:spPr>
      </p:pic>
    </p:spTree>
    <p:extLst>
      <p:ext uri="{BB962C8B-B14F-4D97-AF65-F5344CB8AC3E}">
        <p14:creationId xmlns:p14="http://schemas.microsoft.com/office/powerpoint/2010/main" val="193974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9AA63-92E9-8449-3108-67B113C24AC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C426893-8384-0185-4101-CA43E74CAF7E}"/>
              </a:ext>
            </a:extLst>
          </p:cNvPr>
          <p:cNvPicPr>
            <a:picLocks noChangeAspect="1"/>
          </p:cNvPicPr>
          <p:nvPr userDrawn="1"/>
        </p:nvPicPr>
        <p:blipFill>
          <a:blip r:embed="rId3"/>
          <a:stretch>
            <a:fillRect/>
          </a:stretch>
        </p:blipFill>
        <p:spPr>
          <a:xfrm>
            <a:off x="541074" y="5275380"/>
            <a:ext cx="2750709" cy="1162121"/>
          </a:xfrm>
          <a:prstGeom prst="rect">
            <a:avLst/>
          </a:prstGeom>
        </p:spPr>
      </p:pic>
      <p:sp>
        <p:nvSpPr>
          <p:cNvPr id="2" name="Title 1">
            <a:extLst>
              <a:ext uri="{FF2B5EF4-FFF2-40B4-BE49-F238E27FC236}">
                <a16:creationId xmlns:a16="http://schemas.microsoft.com/office/drawing/2014/main" id="{5473F169-9009-D397-3C6A-69FE9880983D}"/>
              </a:ext>
            </a:extLst>
          </p:cNvPr>
          <p:cNvSpPr>
            <a:spLocks noGrp="1"/>
          </p:cNvSpPr>
          <p:nvPr>
            <p:ph type="title"/>
          </p:nvPr>
        </p:nvSpPr>
        <p:spPr>
          <a:xfrm>
            <a:off x="838200" y="1757463"/>
            <a:ext cx="9623714" cy="646331"/>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D36089C-33D9-8436-D626-AC42BDE4C5E4}"/>
              </a:ext>
            </a:extLst>
          </p:cNvPr>
          <p:cNvSpPr>
            <a:spLocks noGrp="1"/>
          </p:cNvSpPr>
          <p:nvPr>
            <p:ph type="body" idx="1"/>
          </p:nvPr>
        </p:nvSpPr>
        <p:spPr>
          <a:xfrm>
            <a:off x="838200" y="2824293"/>
            <a:ext cx="10515600" cy="1500187"/>
          </a:xfrm>
        </p:spPr>
        <p:txBody>
          <a:bodyPr>
            <a:normAutofit/>
          </a:bodyPr>
          <a:lstStyle>
            <a:lvl1pPr marL="0" indent="0">
              <a:buNone/>
              <a:defRPr sz="3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56574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62ABA8-5E6B-F824-8FFD-018082493B77}"/>
              </a:ext>
            </a:extLst>
          </p:cNvPr>
          <p:cNvSpPr txBox="1"/>
          <p:nvPr userDrawn="1"/>
        </p:nvSpPr>
        <p:spPr>
          <a:xfrm>
            <a:off x="3375061" y="4097635"/>
            <a:ext cx="3488582" cy="1169551"/>
          </a:xfrm>
          <a:prstGeom prst="rect">
            <a:avLst/>
          </a:prstGeom>
          <a:solidFill>
            <a:srgbClr val="B25D3E"/>
          </a:solidFill>
        </p:spPr>
        <p:txBody>
          <a:bodyPr wrap="square" rtlCol="0">
            <a:spAutoFit/>
          </a:bodyPr>
          <a:lstStyle/>
          <a:p>
            <a:endParaRPr lang="en-US" sz="1400" b="0" i="0" dirty="0">
              <a:solidFill>
                <a:schemeClr val="bg1"/>
              </a:solidFill>
              <a:effectLst/>
            </a:endParaRPr>
          </a:p>
          <a:p>
            <a:endParaRPr lang="en-US" sz="1400" b="0" i="0" dirty="0">
              <a:solidFill>
                <a:schemeClr val="bg1"/>
              </a:solidFill>
              <a:effectLst/>
            </a:endParaRPr>
          </a:p>
          <a:p>
            <a:endParaRPr lang="en-US" sz="1400" b="0" i="0" dirty="0">
              <a:solidFill>
                <a:schemeClr val="bg1"/>
              </a:solidFill>
              <a:effectLst/>
            </a:endParaRPr>
          </a:p>
          <a:p>
            <a:endParaRPr lang="en-US" sz="1400" b="0" i="0" dirty="0">
              <a:solidFill>
                <a:schemeClr val="bg1"/>
              </a:solidFill>
              <a:effectLst/>
            </a:endParaRPr>
          </a:p>
          <a:p>
            <a:endParaRPr lang="en-US" sz="1400" b="0" i="0" dirty="0">
              <a:solidFill>
                <a:schemeClr val="bg1"/>
              </a:solidFill>
              <a:effectLst/>
            </a:endParaRPr>
          </a:p>
        </p:txBody>
      </p:sp>
      <p:sp>
        <p:nvSpPr>
          <p:cNvPr id="3" name="Picture Placeholder 2">
            <a:extLst>
              <a:ext uri="{FF2B5EF4-FFF2-40B4-BE49-F238E27FC236}">
                <a16:creationId xmlns:a16="http://schemas.microsoft.com/office/drawing/2014/main" id="{9CB0BB1D-9E5F-061E-8483-D52C4A190B32}"/>
              </a:ext>
            </a:extLst>
          </p:cNvPr>
          <p:cNvSpPr>
            <a:spLocks noGrp="1"/>
          </p:cNvSpPr>
          <p:nvPr>
            <p:ph type="pic" idx="1"/>
          </p:nvPr>
        </p:nvSpPr>
        <p:spPr>
          <a:xfrm>
            <a:off x="6969629" y="3147645"/>
            <a:ext cx="4627425" cy="31791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D5C39A2-89ED-ECB4-F6FC-744DBE9EA4F3}"/>
              </a:ext>
            </a:extLst>
          </p:cNvPr>
          <p:cNvSpPr>
            <a:spLocks noGrp="1"/>
          </p:cNvSpPr>
          <p:nvPr>
            <p:ph type="body" sz="half" idx="2"/>
          </p:nvPr>
        </p:nvSpPr>
        <p:spPr>
          <a:xfrm>
            <a:off x="3481754" y="4202722"/>
            <a:ext cx="3314332" cy="93198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073CFE96-08A6-1317-12AC-546F4664B9FC}"/>
              </a:ext>
            </a:extLst>
          </p:cNvPr>
          <p:cNvSpPr>
            <a:spLocks noGrp="1"/>
          </p:cNvSpPr>
          <p:nvPr>
            <p:ph type="pic" sz="quarter" idx="10"/>
          </p:nvPr>
        </p:nvSpPr>
        <p:spPr>
          <a:xfrm>
            <a:off x="6970334" y="457200"/>
            <a:ext cx="4626719" cy="2514600"/>
          </a:xfrm>
        </p:spPr>
        <p:txBody>
          <a:bodyPr/>
          <a:lstStyle/>
          <a:p>
            <a:endParaRPr lang="en-US"/>
          </a:p>
        </p:txBody>
      </p:sp>
      <p:pic>
        <p:nvPicPr>
          <p:cNvPr id="11" name="Picture 10">
            <a:extLst>
              <a:ext uri="{FF2B5EF4-FFF2-40B4-BE49-F238E27FC236}">
                <a16:creationId xmlns:a16="http://schemas.microsoft.com/office/drawing/2014/main" id="{F15A816F-80C4-E873-EBD1-C86B9D5FF665}"/>
              </a:ext>
            </a:extLst>
          </p:cNvPr>
          <p:cNvPicPr>
            <a:picLocks noChangeAspect="1"/>
          </p:cNvPicPr>
          <p:nvPr userDrawn="1"/>
        </p:nvPicPr>
        <p:blipFill>
          <a:blip r:embed="rId2"/>
          <a:stretch>
            <a:fillRect/>
          </a:stretch>
        </p:blipFill>
        <p:spPr>
          <a:xfrm>
            <a:off x="277400" y="5204100"/>
            <a:ext cx="2633181" cy="1122674"/>
          </a:xfrm>
          <a:prstGeom prst="rect">
            <a:avLst/>
          </a:prstGeom>
        </p:spPr>
      </p:pic>
      <p:sp>
        <p:nvSpPr>
          <p:cNvPr id="13" name="Picture Placeholder 12">
            <a:extLst>
              <a:ext uri="{FF2B5EF4-FFF2-40B4-BE49-F238E27FC236}">
                <a16:creationId xmlns:a16="http://schemas.microsoft.com/office/drawing/2014/main" id="{FB72B3A9-FC69-3F56-755A-DA34107C9068}"/>
              </a:ext>
            </a:extLst>
          </p:cNvPr>
          <p:cNvSpPr>
            <a:spLocks noGrp="1"/>
          </p:cNvSpPr>
          <p:nvPr>
            <p:ph type="pic" sz="quarter" idx="11"/>
          </p:nvPr>
        </p:nvSpPr>
        <p:spPr>
          <a:xfrm>
            <a:off x="277401" y="457199"/>
            <a:ext cx="6586950" cy="3508375"/>
          </a:xfrm>
        </p:spPr>
        <p:txBody>
          <a:bodyPr/>
          <a:lstStyle/>
          <a:p>
            <a:endParaRPr lang="en-US"/>
          </a:p>
        </p:txBody>
      </p:sp>
      <p:sp>
        <p:nvSpPr>
          <p:cNvPr id="15" name="Picture Placeholder 14">
            <a:extLst>
              <a:ext uri="{FF2B5EF4-FFF2-40B4-BE49-F238E27FC236}">
                <a16:creationId xmlns:a16="http://schemas.microsoft.com/office/drawing/2014/main" id="{A90204EA-A758-BD99-C48C-BDDD77F3AEE4}"/>
              </a:ext>
            </a:extLst>
          </p:cNvPr>
          <p:cNvSpPr>
            <a:spLocks noGrp="1"/>
          </p:cNvSpPr>
          <p:nvPr>
            <p:ph type="pic" sz="quarter" idx="12"/>
          </p:nvPr>
        </p:nvSpPr>
        <p:spPr>
          <a:xfrm>
            <a:off x="3375025" y="5381625"/>
            <a:ext cx="3489325" cy="944563"/>
          </a:xfrm>
        </p:spPr>
        <p:txBody>
          <a:bodyPr/>
          <a:lstStyle/>
          <a:p>
            <a:endParaRPr lang="en-US"/>
          </a:p>
        </p:txBody>
      </p:sp>
    </p:spTree>
    <p:extLst>
      <p:ext uri="{BB962C8B-B14F-4D97-AF65-F5344CB8AC3E}">
        <p14:creationId xmlns:p14="http://schemas.microsoft.com/office/powerpoint/2010/main" val="137596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C2990B-B4D5-3217-67F3-5B8DA5EBA65D}"/>
              </a:ext>
            </a:extLst>
          </p:cNvPr>
          <p:cNvSpPr>
            <a:spLocks noGrp="1"/>
          </p:cNvSpPr>
          <p:nvPr>
            <p:ph type="pic" sz="quarter" idx="10"/>
          </p:nvPr>
        </p:nvSpPr>
        <p:spPr>
          <a:xfrm>
            <a:off x="0" y="0"/>
            <a:ext cx="12192000" cy="6858000"/>
          </a:xfrm>
        </p:spPr>
        <p:txBody>
          <a:bodyPr/>
          <a:lstStyle/>
          <a:p>
            <a:endParaRPr lang="en-US" dirty="0"/>
          </a:p>
        </p:txBody>
      </p:sp>
      <p:sp>
        <p:nvSpPr>
          <p:cNvPr id="8" name="TextBox 7">
            <a:extLst>
              <a:ext uri="{FF2B5EF4-FFF2-40B4-BE49-F238E27FC236}">
                <a16:creationId xmlns:a16="http://schemas.microsoft.com/office/drawing/2014/main" id="{AAA2BA76-540A-E372-2E1B-04F8DD43D4F1}"/>
              </a:ext>
            </a:extLst>
          </p:cNvPr>
          <p:cNvSpPr txBox="1"/>
          <p:nvPr userDrawn="1"/>
        </p:nvSpPr>
        <p:spPr>
          <a:xfrm>
            <a:off x="9222059" y="5597912"/>
            <a:ext cx="2704172" cy="954107"/>
          </a:xfrm>
          <a:prstGeom prst="rect">
            <a:avLst/>
          </a:prstGeom>
          <a:solidFill>
            <a:srgbClr val="096E81"/>
          </a:solidFill>
        </p:spPr>
        <p:txBody>
          <a:bodyPr wrap="square" rtlCol="0">
            <a:spAutoFit/>
          </a:bodyPr>
          <a:lstStyle/>
          <a:p>
            <a:endParaRPr lang="en-US" sz="1400" b="0" i="0" dirty="0">
              <a:solidFill>
                <a:schemeClr val="bg1"/>
              </a:solidFill>
              <a:effectLst/>
            </a:endParaRPr>
          </a:p>
          <a:p>
            <a:endParaRPr lang="en-US" sz="1400" b="0" i="0" dirty="0">
              <a:solidFill>
                <a:schemeClr val="bg1"/>
              </a:solidFill>
              <a:effectLst/>
            </a:endParaRPr>
          </a:p>
          <a:p>
            <a:endParaRPr lang="en-US" sz="1400" b="0" i="0" dirty="0">
              <a:solidFill>
                <a:schemeClr val="bg1"/>
              </a:solidFill>
              <a:effectLst/>
            </a:endParaRPr>
          </a:p>
          <a:p>
            <a:r>
              <a:rPr lang="en-US" sz="1400" b="0" i="0" dirty="0">
                <a:solidFill>
                  <a:schemeClr val="bg1"/>
                </a:solidFill>
                <a:effectLst/>
              </a:rPr>
              <a:t> </a:t>
            </a:r>
          </a:p>
        </p:txBody>
      </p:sp>
      <p:sp>
        <p:nvSpPr>
          <p:cNvPr id="11" name="Text Placeholder 10">
            <a:extLst>
              <a:ext uri="{FF2B5EF4-FFF2-40B4-BE49-F238E27FC236}">
                <a16:creationId xmlns:a16="http://schemas.microsoft.com/office/drawing/2014/main" id="{5F282E6C-7D93-04B3-B67B-B489249526CC}"/>
              </a:ext>
            </a:extLst>
          </p:cNvPr>
          <p:cNvSpPr>
            <a:spLocks noGrp="1"/>
          </p:cNvSpPr>
          <p:nvPr>
            <p:ph type="body" sz="quarter" idx="11"/>
          </p:nvPr>
        </p:nvSpPr>
        <p:spPr>
          <a:xfrm>
            <a:off x="9302750" y="5732463"/>
            <a:ext cx="2549525" cy="736600"/>
          </a:xfrm>
        </p:spPr>
        <p:txBody>
          <a:bodyPr>
            <a:noAutofit/>
          </a:bodyPr>
          <a:lstStyle>
            <a:lvl1pPr marL="0" indent="0">
              <a:buNone/>
              <a:defRPr sz="1400">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DD8DEE79-5354-516F-742A-9A9F75CC6836}"/>
              </a:ext>
            </a:extLst>
          </p:cNvPr>
          <p:cNvPicPr>
            <a:picLocks noChangeAspect="1"/>
          </p:cNvPicPr>
          <p:nvPr userDrawn="1"/>
        </p:nvPicPr>
        <p:blipFill>
          <a:blip r:embed="rId2"/>
          <a:stretch>
            <a:fillRect/>
          </a:stretch>
        </p:blipFill>
        <p:spPr>
          <a:xfrm>
            <a:off x="465565" y="5084651"/>
            <a:ext cx="3276600" cy="1384300"/>
          </a:xfrm>
          <a:prstGeom prst="rect">
            <a:avLst/>
          </a:prstGeom>
        </p:spPr>
      </p:pic>
    </p:spTree>
    <p:extLst>
      <p:ext uri="{BB962C8B-B14F-4D97-AF65-F5344CB8AC3E}">
        <p14:creationId xmlns:p14="http://schemas.microsoft.com/office/powerpoint/2010/main" val="2723638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6A8C8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ADA5-79DE-96D1-E75E-53FF1E35F5FE}"/>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A990A219-D979-4DB7-8374-244A6A27824F}"/>
              </a:ext>
            </a:extLst>
          </p:cNvPr>
          <p:cNvSpPr txBox="1"/>
          <p:nvPr userDrawn="1"/>
        </p:nvSpPr>
        <p:spPr>
          <a:xfrm>
            <a:off x="-1" y="748234"/>
            <a:ext cx="7943273" cy="646331"/>
          </a:xfrm>
          <a:prstGeom prst="rect">
            <a:avLst/>
          </a:prstGeom>
          <a:solidFill>
            <a:srgbClr val="B25D3E"/>
          </a:solidFill>
        </p:spPr>
        <p:txBody>
          <a:bodyPr wrap="square" rtlCol="0">
            <a:spAutoFit/>
          </a:bodyPr>
          <a:lstStyle/>
          <a:p>
            <a:pPr indent="801688"/>
            <a:endParaRPr lang="en-US" sz="3600" b="0" i="0" dirty="0">
              <a:solidFill>
                <a:schemeClr val="bg1"/>
              </a:solidFill>
              <a:effectLst/>
            </a:endParaRPr>
          </a:p>
        </p:txBody>
      </p:sp>
      <p:sp>
        <p:nvSpPr>
          <p:cNvPr id="12" name="Title 1">
            <a:extLst>
              <a:ext uri="{FF2B5EF4-FFF2-40B4-BE49-F238E27FC236}">
                <a16:creationId xmlns:a16="http://schemas.microsoft.com/office/drawing/2014/main" id="{47BABD2B-C4AB-D006-9E93-9316FAA6AF94}"/>
              </a:ext>
            </a:extLst>
          </p:cNvPr>
          <p:cNvSpPr>
            <a:spLocks noGrp="1"/>
          </p:cNvSpPr>
          <p:nvPr>
            <p:ph type="title"/>
          </p:nvPr>
        </p:nvSpPr>
        <p:spPr>
          <a:xfrm>
            <a:off x="838200" y="748234"/>
            <a:ext cx="6995746" cy="646331"/>
          </a:xfrm>
        </p:spPr>
        <p:txBody>
          <a:bodyPr>
            <a:normAutofit/>
          </a:bodyPr>
          <a:lstStyle>
            <a:lvl1pPr>
              <a:defRPr sz="28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01FCE3AD-2097-B2EA-5CDC-37F35BF2D167}"/>
              </a:ext>
            </a:extLst>
          </p:cNvPr>
          <p:cNvPicPr>
            <a:picLocks noChangeAspect="1"/>
          </p:cNvPicPr>
          <p:nvPr userDrawn="1"/>
        </p:nvPicPr>
        <p:blipFill>
          <a:blip r:embed="rId2"/>
          <a:stretch>
            <a:fillRect/>
          </a:stretch>
        </p:blipFill>
        <p:spPr>
          <a:xfrm>
            <a:off x="9195994" y="5445902"/>
            <a:ext cx="2750709" cy="1162121"/>
          </a:xfrm>
          <a:prstGeom prst="rect">
            <a:avLst/>
          </a:prstGeom>
        </p:spPr>
      </p:pic>
      <p:pic>
        <p:nvPicPr>
          <p:cNvPr id="4" name="Picture 3">
            <a:extLst>
              <a:ext uri="{FF2B5EF4-FFF2-40B4-BE49-F238E27FC236}">
                <a16:creationId xmlns:a16="http://schemas.microsoft.com/office/drawing/2014/main" id="{26B4299F-ED13-E5D4-B1CE-DAF046412FFD}"/>
              </a:ext>
            </a:extLst>
          </p:cNvPr>
          <p:cNvPicPr>
            <a:picLocks noChangeAspect="1"/>
          </p:cNvPicPr>
          <p:nvPr userDrawn="1"/>
        </p:nvPicPr>
        <p:blipFill>
          <a:blip r:embed="rId3"/>
          <a:stretch>
            <a:fillRect/>
          </a:stretch>
        </p:blipFill>
        <p:spPr>
          <a:xfrm>
            <a:off x="10846957" y="667755"/>
            <a:ext cx="883363" cy="883363"/>
          </a:xfrm>
          <a:prstGeom prst="rect">
            <a:avLst/>
          </a:prstGeom>
        </p:spPr>
      </p:pic>
      <p:pic>
        <p:nvPicPr>
          <p:cNvPr id="5" name="Picture 4">
            <a:extLst>
              <a:ext uri="{FF2B5EF4-FFF2-40B4-BE49-F238E27FC236}">
                <a16:creationId xmlns:a16="http://schemas.microsoft.com/office/drawing/2014/main" id="{7A014D0C-7C77-E248-BF9C-7CB8757FDC48}"/>
              </a:ext>
            </a:extLst>
          </p:cNvPr>
          <p:cNvPicPr>
            <a:picLocks noChangeAspect="1"/>
          </p:cNvPicPr>
          <p:nvPr userDrawn="1"/>
        </p:nvPicPr>
        <p:blipFill>
          <a:blip r:embed="rId3"/>
          <a:stretch>
            <a:fillRect/>
          </a:stretch>
        </p:blipFill>
        <p:spPr>
          <a:xfrm>
            <a:off x="10132441" y="231732"/>
            <a:ext cx="714516" cy="714516"/>
          </a:xfrm>
          <a:prstGeom prst="rect">
            <a:avLst/>
          </a:prstGeom>
        </p:spPr>
      </p:pic>
      <p:pic>
        <p:nvPicPr>
          <p:cNvPr id="6" name="Picture 5">
            <a:extLst>
              <a:ext uri="{FF2B5EF4-FFF2-40B4-BE49-F238E27FC236}">
                <a16:creationId xmlns:a16="http://schemas.microsoft.com/office/drawing/2014/main" id="{40262F6B-571B-7A86-FA78-4CBD95983DB3}"/>
              </a:ext>
            </a:extLst>
          </p:cNvPr>
          <p:cNvPicPr>
            <a:picLocks noChangeAspect="1"/>
          </p:cNvPicPr>
          <p:nvPr userDrawn="1"/>
        </p:nvPicPr>
        <p:blipFill>
          <a:blip r:embed="rId3"/>
          <a:stretch>
            <a:fillRect/>
          </a:stretch>
        </p:blipFill>
        <p:spPr>
          <a:xfrm>
            <a:off x="11517995" y="401369"/>
            <a:ext cx="424649" cy="424649"/>
          </a:xfrm>
          <a:prstGeom prst="rect">
            <a:avLst/>
          </a:prstGeom>
        </p:spPr>
      </p:pic>
    </p:spTree>
    <p:extLst>
      <p:ext uri="{BB962C8B-B14F-4D97-AF65-F5344CB8AC3E}">
        <p14:creationId xmlns:p14="http://schemas.microsoft.com/office/powerpoint/2010/main" val="2163672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6A8C8C"/>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90A219-D979-4DB7-8374-244A6A27824F}"/>
              </a:ext>
            </a:extLst>
          </p:cNvPr>
          <p:cNvSpPr txBox="1"/>
          <p:nvPr userDrawn="1"/>
        </p:nvSpPr>
        <p:spPr>
          <a:xfrm>
            <a:off x="-1" y="748234"/>
            <a:ext cx="7943273" cy="646331"/>
          </a:xfrm>
          <a:prstGeom prst="rect">
            <a:avLst/>
          </a:prstGeom>
          <a:solidFill>
            <a:srgbClr val="B25D3E"/>
          </a:solidFill>
        </p:spPr>
        <p:txBody>
          <a:bodyPr wrap="square" rtlCol="0">
            <a:spAutoFit/>
          </a:bodyPr>
          <a:lstStyle/>
          <a:p>
            <a:pPr indent="801688"/>
            <a:endParaRPr lang="en-US" sz="3600" b="0" i="0" dirty="0">
              <a:solidFill>
                <a:schemeClr val="bg1"/>
              </a:solidFill>
              <a:effectLst/>
            </a:endParaRPr>
          </a:p>
        </p:txBody>
      </p:sp>
      <p:sp>
        <p:nvSpPr>
          <p:cNvPr id="12" name="Title 1">
            <a:extLst>
              <a:ext uri="{FF2B5EF4-FFF2-40B4-BE49-F238E27FC236}">
                <a16:creationId xmlns:a16="http://schemas.microsoft.com/office/drawing/2014/main" id="{47BABD2B-C4AB-D006-9E93-9316FAA6AF94}"/>
              </a:ext>
            </a:extLst>
          </p:cNvPr>
          <p:cNvSpPr>
            <a:spLocks noGrp="1"/>
          </p:cNvSpPr>
          <p:nvPr>
            <p:ph type="title"/>
          </p:nvPr>
        </p:nvSpPr>
        <p:spPr>
          <a:xfrm>
            <a:off x="838200" y="748234"/>
            <a:ext cx="6995746" cy="646331"/>
          </a:xfrm>
        </p:spPr>
        <p:txBody>
          <a:bodyPr>
            <a:normAutofit/>
          </a:bodyPr>
          <a:lstStyle>
            <a:lvl1pPr>
              <a:defRPr sz="28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01FCE3AD-2097-B2EA-5CDC-37F35BF2D167}"/>
              </a:ext>
            </a:extLst>
          </p:cNvPr>
          <p:cNvPicPr>
            <a:picLocks noChangeAspect="1"/>
          </p:cNvPicPr>
          <p:nvPr userDrawn="1"/>
        </p:nvPicPr>
        <p:blipFill>
          <a:blip r:embed="rId2"/>
          <a:stretch>
            <a:fillRect/>
          </a:stretch>
        </p:blipFill>
        <p:spPr>
          <a:xfrm>
            <a:off x="9195994" y="5445902"/>
            <a:ext cx="2750709" cy="1162121"/>
          </a:xfrm>
          <a:prstGeom prst="rect">
            <a:avLst/>
          </a:prstGeom>
        </p:spPr>
      </p:pic>
      <p:pic>
        <p:nvPicPr>
          <p:cNvPr id="4" name="Picture 3">
            <a:extLst>
              <a:ext uri="{FF2B5EF4-FFF2-40B4-BE49-F238E27FC236}">
                <a16:creationId xmlns:a16="http://schemas.microsoft.com/office/drawing/2014/main" id="{26B4299F-ED13-E5D4-B1CE-DAF046412FFD}"/>
              </a:ext>
            </a:extLst>
          </p:cNvPr>
          <p:cNvPicPr>
            <a:picLocks noChangeAspect="1"/>
          </p:cNvPicPr>
          <p:nvPr userDrawn="1"/>
        </p:nvPicPr>
        <p:blipFill>
          <a:blip r:embed="rId3"/>
          <a:stretch>
            <a:fillRect/>
          </a:stretch>
        </p:blipFill>
        <p:spPr>
          <a:xfrm>
            <a:off x="10846957" y="667755"/>
            <a:ext cx="883363" cy="883363"/>
          </a:xfrm>
          <a:prstGeom prst="rect">
            <a:avLst/>
          </a:prstGeom>
        </p:spPr>
      </p:pic>
      <p:pic>
        <p:nvPicPr>
          <p:cNvPr id="5" name="Picture 4">
            <a:extLst>
              <a:ext uri="{FF2B5EF4-FFF2-40B4-BE49-F238E27FC236}">
                <a16:creationId xmlns:a16="http://schemas.microsoft.com/office/drawing/2014/main" id="{7A014D0C-7C77-E248-BF9C-7CB8757FDC48}"/>
              </a:ext>
            </a:extLst>
          </p:cNvPr>
          <p:cNvPicPr>
            <a:picLocks noChangeAspect="1"/>
          </p:cNvPicPr>
          <p:nvPr userDrawn="1"/>
        </p:nvPicPr>
        <p:blipFill>
          <a:blip r:embed="rId3"/>
          <a:stretch>
            <a:fillRect/>
          </a:stretch>
        </p:blipFill>
        <p:spPr>
          <a:xfrm>
            <a:off x="10132441" y="231732"/>
            <a:ext cx="714516" cy="714516"/>
          </a:xfrm>
          <a:prstGeom prst="rect">
            <a:avLst/>
          </a:prstGeom>
        </p:spPr>
      </p:pic>
      <p:pic>
        <p:nvPicPr>
          <p:cNvPr id="6" name="Picture 5">
            <a:extLst>
              <a:ext uri="{FF2B5EF4-FFF2-40B4-BE49-F238E27FC236}">
                <a16:creationId xmlns:a16="http://schemas.microsoft.com/office/drawing/2014/main" id="{40262F6B-571B-7A86-FA78-4CBD95983DB3}"/>
              </a:ext>
            </a:extLst>
          </p:cNvPr>
          <p:cNvPicPr>
            <a:picLocks noChangeAspect="1"/>
          </p:cNvPicPr>
          <p:nvPr userDrawn="1"/>
        </p:nvPicPr>
        <p:blipFill>
          <a:blip r:embed="rId3"/>
          <a:stretch>
            <a:fillRect/>
          </a:stretch>
        </p:blipFill>
        <p:spPr>
          <a:xfrm>
            <a:off x="11517995" y="401369"/>
            <a:ext cx="424649" cy="424649"/>
          </a:xfrm>
          <a:prstGeom prst="rect">
            <a:avLst/>
          </a:prstGeom>
        </p:spPr>
      </p:pic>
      <p:sp>
        <p:nvSpPr>
          <p:cNvPr id="8" name="Text Placeholder 2">
            <a:extLst>
              <a:ext uri="{FF2B5EF4-FFF2-40B4-BE49-F238E27FC236}">
                <a16:creationId xmlns:a16="http://schemas.microsoft.com/office/drawing/2014/main" id="{C1CDB917-7F99-2E7D-695A-CB24F9FE0A29}"/>
              </a:ext>
            </a:extLst>
          </p:cNvPr>
          <p:cNvSpPr>
            <a:spLocks noGrp="1"/>
          </p:cNvSpPr>
          <p:nvPr>
            <p:ph type="body" idx="10"/>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A11012CC-F610-95DE-12BB-98367467EE81}"/>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B82C383C-D1E6-7651-EE2B-83A8F105126E}"/>
              </a:ext>
            </a:extLst>
          </p:cNvPr>
          <p:cNvSpPr>
            <a:spLocks noGrp="1"/>
          </p:cNvSpPr>
          <p:nvPr>
            <p:ph sz="quarter" idx="4"/>
          </p:nvPr>
        </p:nvSpPr>
        <p:spPr>
          <a:xfrm>
            <a:off x="6172200" y="1690689"/>
            <a:ext cx="5183188" cy="3546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6134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ADA5-79DE-96D1-E75E-53FF1E35F5F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829BB77-E827-4C2C-C290-4C0A45F83169}"/>
              </a:ext>
            </a:extLst>
          </p:cNvPr>
          <p:cNvPicPr>
            <a:picLocks noChangeAspect="1"/>
          </p:cNvPicPr>
          <p:nvPr userDrawn="1"/>
        </p:nvPicPr>
        <p:blipFill>
          <a:blip r:embed="rId2"/>
          <a:stretch>
            <a:fillRect/>
          </a:stretch>
        </p:blipFill>
        <p:spPr>
          <a:xfrm>
            <a:off x="9313522" y="5460349"/>
            <a:ext cx="2633181" cy="1122674"/>
          </a:xfrm>
          <a:prstGeom prst="rect">
            <a:avLst/>
          </a:prstGeom>
        </p:spPr>
      </p:pic>
      <p:pic>
        <p:nvPicPr>
          <p:cNvPr id="9" name="Picture 8">
            <a:extLst>
              <a:ext uri="{FF2B5EF4-FFF2-40B4-BE49-F238E27FC236}">
                <a16:creationId xmlns:a16="http://schemas.microsoft.com/office/drawing/2014/main" id="{B32C556A-8F8C-41BD-606B-498FAEB16C9A}"/>
              </a:ext>
            </a:extLst>
          </p:cNvPr>
          <p:cNvPicPr>
            <a:picLocks noChangeAspect="1"/>
          </p:cNvPicPr>
          <p:nvPr userDrawn="1"/>
        </p:nvPicPr>
        <p:blipFill>
          <a:blip r:embed="rId3"/>
          <a:stretch>
            <a:fillRect/>
          </a:stretch>
        </p:blipFill>
        <p:spPr>
          <a:xfrm>
            <a:off x="10466022" y="181760"/>
            <a:ext cx="950756" cy="950756"/>
          </a:xfrm>
          <a:prstGeom prst="rect">
            <a:avLst/>
          </a:prstGeom>
        </p:spPr>
      </p:pic>
      <p:pic>
        <p:nvPicPr>
          <p:cNvPr id="10" name="Picture 9">
            <a:extLst>
              <a:ext uri="{FF2B5EF4-FFF2-40B4-BE49-F238E27FC236}">
                <a16:creationId xmlns:a16="http://schemas.microsoft.com/office/drawing/2014/main" id="{039790F7-FA9F-D6E5-20BE-5D6F7285588F}"/>
              </a:ext>
            </a:extLst>
          </p:cNvPr>
          <p:cNvPicPr>
            <a:picLocks noChangeAspect="1"/>
          </p:cNvPicPr>
          <p:nvPr userDrawn="1"/>
        </p:nvPicPr>
        <p:blipFill>
          <a:blip r:embed="rId3"/>
          <a:stretch>
            <a:fillRect/>
          </a:stretch>
        </p:blipFill>
        <p:spPr>
          <a:xfrm>
            <a:off x="11241723" y="835039"/>
            <a:ext cx="559526" cy="559526"/>
          </a:xfrm>
          <a:prstGeom prst="rect">
            <a:avLst/>
          </a:prstGeom>
        </p:spPr>
      </p:pic>
      <p:pic>
        <p:nvPicPr>
          <p:cNvPr id="11" name="Picture 10">
            <a:extLst>
              <a:ext uri="{FF2B5EF4-FFF2-40B4-BE49-F238E27FC236}">
                <a16:creationId xmlns:a16="http://schemas.microsoft.com/office/drawing/2014/main" id="{B40D0943-F418-ABF9-BBF2-984598E3E185}"/>
              </a:ext>
            </a:extLst>
          </p:cNvPr>
          <p:cNvPicPr>
            <a:picLocks noChangeAspect="1"/>
          </p:cNvPicPr>
          <p:nvPr userDrawn="1"/>
        </p:nvPicPr>
        <p:blipFill>
          <a:blip r:embed="rId3"/>
          <a:stretch>
            <a:fillRect/>
          </a:stretch>
        </p:blipFill>
        <p:spPr>
          <a:xfrm>
            <a:off x="11521486" y="394394"/>
            <a:ext cx="425217" cy="425217"/>
          </a:xfrm>
          <a:prstGeom prst="rect">
            <a:avLst/>
          </a:prstGeom>
        </p:spPr>
      </p:pic>
      <p:sp>
        <p:nvSpPr>
          <p:cNvPr id="12" name="Title 1">
            <a:extLst>
              <a:ext uri="{FF2B5EF4-FFF2-40B4-BE49-F238E27FC236}">
                <a16:creationId xmlns:a16="http://schemas.microsoft.com/office/drawing/2014/main" id="{47BABD2B-C4AB-D006-9E93-9316FAA6AF94}"/>
              </a:ext>
            </a:extLst>
          </p:cNvPr>
          <p:cNvSpPr>
            <a:spLocks noGrp="1"/>
          </p:cNvSpPr>
          <p:nvPr>
            <p:ph type="title" hasCustomPrompt="1"/>
          </p:nvPr>
        </p:nvSpPr>
        <p:spPr>
          <a:xfrm>
            <a:off x="838200" y="228636"/>
            <a:ext cx="7110046" cy="1212805"/>
          </a:xfrm>
        </p:spPr>
        <p:txBody>
          <a:bodyPr>
            <a:normAutofit/>
          </a:bodyPr>
          <a:lstStyle>
            <a:lvl1pPr>
              <a:defRPr sz="2800">
                <a:solidFill>
                  <a:srgbClr val="B25D3E"/>
                </a:solidFill>
              </a:defRPr>
            </a:lvl1pPr>
          </a:lstStyle>
          <a:p>
            <a:r>
              <a:rPr lang="en-US" dirty="0"/>
              <a:t>Click to edit title style</a:t>
            </a:r>
            <a:br>
              <a:rPr lang="en-US" dirty="0"/>
            </a:br>
            <a:r>
              <a:rPr lang="en-US" dirty="0"/>
              <a:t>Two Lines</a:t>
            </a:r>
          </a:p>
        </p:txBody>
      </p:sp>
    </p:spTree>
    <p:extLst>
      <p:ext uri="{BB962C8B-B14F-4D97-AF65-F5344CB8AC3E}">
        <p14:creationId xmlns:p14="http://schemas.microsoft.com/office/powerpoint/2010/main" val="159856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0C25-8358-06D3-44BC-BC101FF9F5C9}"/>
              </a:ext>
            </a:extLst>
          </p:cNvPr>
          <p:cNvSpPr>
            <a:spLocks noGrp="1"/>
          </p:cNvSpPr>
          <p:nvPr>
            <p:ph type="title" hasCustomPrompt="1"/>
          </p:nvPr>
        </p:nvSpPr>
        <p:spPr>
          <a:xfrm>
            <a:off x="838200" y="259817"/>
            <a:ext cx="10515600" cy="1119588"/>
          </a:xfrm>
        </p:spPr>
        <p:txBody>
          <a:bodyPr>
            <a:normAutofit/>
          </a:bodyPr>
          <a:lstStyle>
            <a:lvl1pPr>
              <a:defRPr sz="2800">
                <a:solidFill>
                  <a:srgbClr val="B25D3E"/>
                </a:solidFill>
              </a:defRPr>
            </a:lvl1pPr>
          </a:lstStyle>
          <a:p>
            <a:r>
              <a:rPr lang="en-US" dirty="0"/>
              <a:t>Click to edit title style</a:t>
            </a:r>
            <a:br>
              <a:rPr lang="en-US" dirty="0"/>
            </a:br>
            <a:r>
              <a:rPr lang="en-US" dirty="0"/>
              <a:t>Two Lines</a:t>
            </a:r>
          </a:p>
        </p:txBody>
      </p:sp>
      <p:sp>
        <p:nvSpPr>
          <p:cNvPr id="3" name="Content Placeholder 2">
            <a:extLst>
              <a:ext uri="{FF2B5EF4-FFF2-40B4-BE49-F238E27FC236}">
                <a16:creationId xmlns:a16="http://schemas.microsoft.com/office/drawing/2014/main" id="{414E8202-8566-1149-3B32-A3243071C11A}"/>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B4627AC-125B-E11F-B2C3-0CD595C2535F}"/>
              </a:ext>
            </a:extLst>
          </p:cNvPr>
          <p:cNvSpPr>
            <a:spLocks noGrp="1"/>
          </p:cNvSpPr>
          <p:nvPr>
            <p:ph sz="half" idx="2"/>
          </p:nvPr>
        </p:nvSpPr>
        <p:spPr>
          <a:xfrm>
            <a:off x="6172200" y="1825625"/>
            <a:ext cx="5181600" cy="337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974FD5E-8333-8BE3-4A5E-D3C1B58B0CF8}"/>
              </a:ext>
            </a:extLst>
          </p:cNvPr>
          <p:cNvPicPr>
            <a:picLocks noChangeAspect="1"/>
          </p:cNvPicPr>
          <p:nvPr userDrawn="1"/>
        </p:nvPicPr>
        <p:blipFill>
          <a:blip r:embed="rId2"/>
          <a:stretch>
            <a:fillRect/>
          </a:stretch>
        </p:blipFill>
        <p:spPr>
          <a:xfrm>
            <a:off x="9313522" y="5460349"/>
            <a:ext cx="2633181" cy="1122674"/>
          </a:xfrm>
          <a:prstGeom prst="rect">
            <a:avLst/>
          </a:prstGeom>
        </p:spPr>
      </p:pic>
      <p:pic>
        <p:nvPicPr>
          <p:cNvPr id="9" name="Picture 8">
            <a:extLst>
              <a:ext uri="{FF2B5EF4-FFF2-40B4-BE49-F238E27FC236}">
                <a16:creationId xmlns:a16="http://schemas.microsoft.com/office/drawing/2014/main" id="{627D6C1B-4DD1-CCAB-EC9A-32B258AD046B}"/>
              </a:ext>
            </a:extLst>
          </p:cNvPr>
          <p:cNvPicPr>
            <a:picLocks noChangeAspect="1"/>
          </p:cNvPicPr>
          <p:nvPr userDrawn="1"/>
        </p:nvPicPr>
        <p:blipFill>
          <a:blip r:embed="rId3"/>
          <a:stretch>
            <a:fillRect/>
          </a:stretch>
        </p:blipFill>
        <p:spPr>
          <a:xfrm>
            <a:off x="10466022" y="181760"/>
            <a:ext cx="950756" cy="950756"/>
          </a:xfrm>
          <a:prstGeom prst="rect">
            <a:avLst/>
          </a:prstGeom>
        </p:spPr>
      </p:pic>
      <p:pic>
        <p:nvPicPr>
          <p:cNvPr id="10" name="Picture 9">
            <a:extLst>
              <a:ext uri="{FF2B5EF4-FFF2-40B4-BE49-F238E27FC236}">
                <a16:creationId xmlns:a16="http://schemas.microsoft.com/office/drawing/2014/main" id="{F3F70E2B-74BF-5777-C9A6-644092311E2C}"/>
              </a:ext>
            </a:extLst>
          </p:cNvPr>
          <p:cNvPicPr>
            <a:picLocks noChangeAspect="1"/>
          </p:cNvPicPr>
          <p:nvPr userDrawn="1"/>
        </p:nvPicPr>
        <p:blipFill>
          <a:blip r:embed="rId3"/>
          <a:stretch>
            <a:fillRect/>
          </a:stretch>
        </p:blipFill>
        <p:spPr>
          <a:xfrm>
            <a:off x="11241723" y="835039"/>
            <a:ext cx="559526" cy="559526"/>
          </a:xfrm>
          <a:prstGeom prst="rect">
            <a:avLst/>
          </a:prstGeom>
        </p:spPr>
      </p:pic>
      <p:pic>
        <p:nvPicPr>
          <p:cNvPr id="11" name="Picture 10">
            <a:extLst>
              <a:ext uri="{FF2B5EF4-FFF2-40B4-BE49-F238E27FC236}">
                <a16:creationId xmlns:a16="http://schemas.microsoft.com/office/drawing/2014/main" id="{1834CA02-5C7E-61F7-BC8C-B6C78A03395B}"/>
              </a:ext>
            </a:extLst>
          </p:cNvPr>
          <p:cNvPicPr>
            <a:picLocks noChangeAspect="1"/>
          </p:cNvPicPr>
          <p:nvPr userDrawn="1"/>
        </p:nvPicPr>
        <p:blipFill>
          <a:blip r:embed="rId3"/>
          <a:stretch>
            <a:fillRect/>
          </a:stretch>
        </p:blipFill>
        <p:spPr>
          <a:xfrm>
            <a:off x="11521486" y="394394"/>
            <a:ext cx="425217" cy="425217"/>
          </a:xfrm>
          <a:prstGeom prst="rect">
            <a:avLst/>
          </a:prstGeom>
        </p:spPr>
      </p:pic>
    </p:spTree>
    <p:extLst>
      <p:ext uri="{BB962C8B-B14F-4D97-AF65-F5344CB8AC3E}">
        <p14:creationId xmlns:p14="http://schemas.microsoft.com/office/powerpoint/2010/main" val="108760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ADA5-79DE-96D1-E75E-53FF1E35F5F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A990A219-D979-4DB7-8374-244A6A27824F}"/>
              </a:ext>
            </a:extLst>
          </p:cNvPr>
          <p:cNvSpPr txBox="1"/>
          <p:nvPr userDrawn="1"/>
        </p:nvSpPr>
        <p:spPr>
          <a:xfrm>
            <a:off x="-1" y="748234"/>
            <a:ext cx="7943273" cy="646331"/>
          </a:xfrm>
          <a:prstGeom prst="rect">
            <a:avLst/>
          </a:prstGeom>
          <a:solidFill>
            <a:srgbClr val="B25D3E"/>
          </a:solidFill>
        </p:spPr>
        <p:txBody>
          <a:bodyPr wrap="square" rtlCol="0">
            <a:spAutoFit/>
          </a:bodyPr>
          <a:lstStyle/>
          <a:p>
            <a:pPr indent="801688"/>
            <a:endParaRPr lang="en-US" sz="3600" b="0" i="0" dirty="0">
              <a:solidFill>
                <a:schemeClr val="bg1"/>
              </a:solidFill>
              <a:effectLst/>
            </a:endParaRPr>
          </a:p>
        </p:txBody>
      </p:sp>
      <p:pic>
        <p:nvPicPr>
          <p:cNvPr id="8" name="Picture 7">
            <a:extLst>
              <a:ext uri="{FF2B5EF4-FFF2-40B4-BE49-F238E27FC236}">
                <a16:creationId xmlns:a16="http://schemas.microsoft.com/office/drawing/2014/main" id="{C829BB77-E827-4C2C-C290-4C0A45F83169}"/>
              </a:ext>
            </a:extLst>
          </p:cNvPr>
          <p:cNvPicPr>
            <a:picLocks noChangeAspect="1"/>
          </p:cNvPicPr>
          <p:nvPr userDrawn="1"/>
        </p:nvPicPr>
        <p:blipFill>
          <a:blip r:embed="rId2"/>
          <a:stretch>
            <a:fillRect/>
          </a:stretch>
        </p:blipFill>
        <p:spPr>
          <a:xfrm>
            <a:off x="9313522" y="5460349"/>
            <a:ext cx="2633181" cy="1122674"/>
          </a:xfrm>
          <a:prstGeom prst="rect">
            <a:avLst/>
          </a:prstGeom>
        </p:spPr>
      </p:pic>
      <p:pic>
        <p:nvPicPr>
          <p:cNvPr id="9" name="Picture 8">
            <a:extLst>
              <a:ext uri="{FF2B5EF4-FFF2-40B4-BE49-F238E27FC236}">
                <a16:creationId xmlns:a16="http://schemas.microsoft.com/office/drawing/2014/main" id="{B32C556A-8F8C-41BD-606B-498FAEB16C9A}"/>
              </a:ext>
            </a:extLst>
          </p:cNvPr>
          <p:cNvPicPr>
            <a:picLocks noChangeAspect="1"/>
          </p:cNvPicPr>
          <p:nvPr userDrawn="1"/>
        </p:nvPicPr>
        <p:blipFill>
          <a:blip r:embed="rId3"/>
          <a:stretch>
            <a:fillRect/>
          </a:stretch>
        </p:blipFill>
        <p:spPr>
          <a:xfrm>
            <a:off x="10466022" y="181760"/>
            <a:ext cx="950756" cy="950756"/>
          </a:xfrm>
          <a:prstGeom prst="rect">
            <a:avLst/>
          </a:prstGeom>
        </p:spPr>
      </p:pic>
      <p:pic>
        <p:nvPicPr>
          <p:cNvPr id="10" name="Picture 9">
            <a:extLst>
              <a:ext uri="{FF2B5EF4-FFF2-40B4-BE49-F238E27FC236}">
                <a16:creationId xmlns:a16="http://schemas.microsoft.com/office/drawing/2014/main" id="{039790F7-FA9F-D6E5-20BE-5D6F7285588F}"/>
              </a:ext>
            </a:extLst>
          </p:cNvPr>
          <p:cNvPicPr>
            <a:picLocks noChangeAspect="1"/>
          </p:cNvPicPr>
          <p:nvPr userDrawn="1"/>
        </p:nvPicPr>
        <p:blipFill>
          <a:blip r:embed="rId3"/>
          <a:stretch>
            <a:fillRect/>
          </a:stretch>
        </p:blipFill>
        <p:spPr>
          <a:xfrm>
            <a:off x="11241723" y="835039"/>
            <a:ext cx="559526" cy="559526"/>
          </a:xfrm>
          <a:prstGeom prst="rect">
            <a:avLst/>
          </a:prstGeom>
        </p:spPr>
      </p:pic>
      <p:pic>
        <p:nvPicPr>
          <p:cNvPr id="11" name="Picture 10">
            <a:extLst>
              <a:ext uri="{FF2B5EF4-FFF2-40B4-BE49-F238E27FC236}">
                <a16:creationId xmlns:a16="http://schemas.microsoft.com/office/drawing/2014/main" id="{B40D0943-F418-ABF9-BBF2-984598E3E185}"/>
              </a:ext>
            </a:extLst>
          </p:cNvPr>
          <p:cNvPicPr>
            <a:picLocks noChangeAspect="1"/>
          </p:cNvPicPr>
          <p:nvPr userDrawn="1"/>
        </p:nvPicPr>
        <p:blipFill>
          <a:blip r:embed="rId3"/>
          <a:stretch>
            <a:fillRect/>
          </a:stretch>
        </p:blipFill>
        <p:spPr>
          <a:xfrm>
            <a:off x="11521486" y="394394"/>
            <a:ext cx="425217" cy="425217"/>
          </a:xfrm>
          <a:prstGeom prst="rect">
            <a:avLst/>
          </a:prstGeom>
        </p:spPr>
      </p:pic>
      <p:sp>
        <p:nvSpPr>
          <p:cNvPr id="12" name="Title 1">
            <a:extLst>
              <a:ext uri="{FF2B5EF4-FFF2-40B4-BE49-F238E27FC236}">
                <a16:creationId xmlns:a16="http://schemas.microsoft.com/office/drawing/2014/main" id="{47BABD2B-C4AB-D006-9E93-9316FAA6AF94}"/>
              </a:ext>
            </a:extLst>
          </p:cNvPr>
          <p:cNvSpPr>
            <a:spLocks noGrp="1"/>
          </p:cNvSpPr>
          <p:nvPr>
            <p:ph type="title"/>
          </p:nvPr>
        </p:nvSpPr>
        <p:spPr>
          <a:xfrm>
            <a:off x="838200" y="748234"/>
            <a:ext cx="6995746" cy="646331"/>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5077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EADA5-79DE-96D1-E75E-53FF1E35F5F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A990A219-D979-4DB7-8374-244A6A27824F}"/>
              </a:ext>
            </a:extLst>
          </p:cNvPr>
          <p:cNvSpPr txBox="1"/>
          <p:nvPr userDrawn="1"/>
        </p:nvSpPr>
        <p:spPr>
          <a:xfrm>
            <a:off x="-1" y="748234"/>
            <a:ext cx="7943273" cy="646331"/>
          </a:xfrm>
          <a:prstGeom prst="rect">
            <a:avLst/>
          </a:prstGeom>
          <a:solidFill>
            <a:srgbClr val="B25D3E"/>
          </a:solidFill>
        </p:spPr>
        <p:txBody>
          <a:bodyPr wrap="square" rtlCol="0">
            <a:spAutoFit/>
          </a:bodyPr>
          <a:lstStyle/>
          <a:p>
            <a:pPr indent="801688"/>
            <a:endParaRPr lang="en-US" sz="3600" b="0" i="0" dirty="0">
              <a:solidFill>
                <a:schemeClr val="bg1"/>
              </a:solidFill>
              <a:effectLst/>
            </a:endParaRPr>
          </a:p>
        </p:txBody>
      </p:sp>
      <p:pic>
        <p:nvPicPr>
          <p:cNvPr id="8" name="Picture 7">
            <a:extLst>
              <a:ext uri="{FF2B5EF4-FFF2-40B4-BE49-F238E27FC236}">
                <a16:creationId xmlns:a16="http://schemas.microsoft.com/office/drawing/2014/main" id="{C829BB77-E827-4C2C-C290-4C0A45F83169}"/>
              </a:ext>
            </a:extLst>
          </p:cNvPr>
          <p:cNvPicPr>
            <a:picLocks noChangeAspect="1"/>
          </p:cNvPicPr>
          <p:nvPr userDrawn="1"/>
        </p:nvPicPr>
        <p:blipFill>
          <a:blip r:embed="rId2"/>
          <a:stretch>
            <a:fillRect/>
          </a:stretch>
        </p:blipFill>
        <p:spPr>
          <a:xfrm>
            <a:off x="9313522" y="5460349"/>
            <a:ext cx="2633181" cy="1122674"/>
          </a:xfrm>
          <a:prstGeom prst="rect">
            <a:avLst/>
          </a:prstGeom>
        </p:spPr>
      </p:pic>
      <p:pic>
        <p:nvPicPr>
          <p:cNvPr id="2" name="Picture 1">
            <a:extLst>
              <a:ext uri="{FF2B5EF4-FFF2-40B4-BE49-F238E27FC236}">
                <a16:creationId xmlns:a16="http://schemas.microsoft.com/office/drawing/2014/main" id="{C6E5D003-06D5-1014-5475-428468FDF9DA}"/>
              </a:ext>
            </a:extLst>
          </p:cNvPr>
          <p:cNvPicPr>
            <a:picLocks noChangeAspect="1"/>
          </p:cNvPicPr>
          <p:nvPr userDrawn="1"/>
        </p:nvPicPr>
        <p:blipFill>
          <a:blip r:embed="rId3"/>
          <a:stretch>
            <a:fillRect/>
          </a:stretch>
        </p:blipFill>
        <p:spPr>
          <a:xfrm>
            <a:off x="10414000" y="0"/>
            <a:ext cx="1778000" cy="1549400"/>
          </a:xfrm>
          <a:prstGeom prst="rect">
            <a:avLst/>
          </a:prstGeom>
        </p:spPr>
      </p:pic>
      <p:sp>
        <p:nvSpPr>
          <p:cNvPr id="4" name="Title 1">
            <a:extLst>
              <a:ext uri="{FF2B5EF4-FFF2-40B4-BE49-F238E27FC236}">
                <a16:creationId xmlns:a16="http://schemas.microsoft.com/office/drawing/2014/main" id="{CDBDC94C-0B51-5D60-F0C4-68D9102B77B3}"/>
              </a:ext>
            </a:extLst>
          </p:cNvPr>
          <p:cNvSpPr>
            <a:spLocks noGrp="1"/>
          </p:cNvSpPr>
          <p:nvPr>
            <p:ph type="title"/>
          </p:nvPr>
        </p:nvSpPr>
        <p:spPr>
          <a:xfrm>
            <a:off x="838200" y="748234"/>
            <a:ext cx="6758354" cy="646331"/>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2028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52EE9-EAE7-2A77-7AD4-20073836B251}"/>
              </a:ext>
            </a:extLst>
          </p:cNvPr>
          <p:cNvSpPr/>
          <p:nvPr userDrawn="1"/>
        </p:nvSpPr>
        <p:spPr>
          <a:xfrm>
            <a:off x="0" y="0"/>
            <a:ext cx="12192000" cy="6858000"/>
          </a:xfrm>
          <a:prstGeom prst="rect">
            <a:avLst/>
          </a:prstGeom>
          <a:solidFill>
            <a:srgbClr val="096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10" name="Picture 9">
            <a:extLst>
              <a:ext uri="{FF2B5EF4-FFF2-40B4-BE49-F238E27FC236}">
                <a16:creationId xmlns:a16="http://schemas.microsoft.com/office/drawing/2014/main" id="{9C426893-8384-0185-4101-CA43E74CAF7E}"/>
              </a:ext>
            </a:extLst>
          </p:cNvPr>
          <p:cNvPicPr>
            <a:picLocks noChangeAspect="1"/>
          </p:cNvPicPr>
          <p:nvPr userDrawn="1"/>
        </p:nvPicPr>
        <p:blipFill>
          <a:blip r:embed="rId2"/>
          <a:stretch>
            <a:fillRect/>
          </a:stretch>
        </p:blipFill>
        <p:spPr>
          <a:xfrm>
            <a:off x="541074" y="5275380"/>
            <a:ext cx="2750709" cy="1162121"/>
          </a:xfrm>
          <a:prstGeom prst="rect">
            <a:avLst/>
          </a:prstGeom>
        </p:spPr>
      </p:pic>
      <p:pic>
        <p:nvPicPr>
          <p:cNvPr id="11" name="Picture 10">
            <a:extLst>
              <a:ext uri="{FF2B5EF4-FFF2-40B4-BE49-F238E27FC236}">
                <a16:creationId xmlns:a16="http://schemas.microsoft.com/office/drawing/2014/main" id="{B5DE29C0-999B-CFC3-47F8-21DCE3E14111}"/>
              </a:ext>
            </a:extLst>
          </p:cNvPr>
          <p:cNvPicPr>
            <a:picLocks noChangeAspect="1"/>
          </p:cNvPicPr>
          <p:nvPr userDrawn="1"/>
        </p:nvPicPr>
        <p:blipFill>
          <a:blip r:embed="rId3"/>
          <a:stretch>
            <a:fillRect/>
          </a:stretch>
        </p:blipFill>
        <p:spPr>
          <a:xfrm rot="16200000">
            <a:off x="6911496" y="1583999"/>
            <a:ext cx="6870853" cy="3702855"/>
          </a:xfrm>
          <a:prstGeom prst="rect">
            <a:avLst/>
          </a:prstGeom>
        </p:spPr>
      </p:pic>
      <p:sp>
        <p:nvSpPr>
          <p:cNvPr id="2" name="Title 1">
            <a:extLst>
              <a:ext uri="{FF2B5EF4-FFF2-40B4-BE49-F238E27FC236}">
                <a16:creationId xmlns:a16="http://schemas.microsoft.com/office/drawing/2014/main" id="{5473F169-9009-D397-3C6A-69FE9880983D}"/>
              </a:ext>
            </a:extLst>
          </p:cNvPr>
          <p:cNvSpPr>
            <a:spLocks noGrp="1"/>
          </p:cNvSpPr>
          <p:nvPr>
            <p:ph type="title"/>
          </p:nvPr>
        </p:nvSpPr>
        <p:spPr>
          <a:xfrm>
            <a:off x="838200" y="1757463"/>
            <a:ext cx="9623714" cy="646331"/>
          </a:xfrm>
        </p:spPr>
        <p:txBody>
          <a:bodyPr anchor="b">
            <a:normAutofit/>
          </a:bodyPr>
          <a:lstStyle>
            <a:lvl1pP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D36089C-33D9-8436-D626-AC42BDE4C5E4}"/>
              </a:ext>
            </a:extLst>
          </p:cNvPr>
          <p:cNvSpPr>
            <a:spLocks noGrp="1"/>
          </p:cNvSpPr>
          <p:nvPr>
            <p:ph type="body" idx="1"/>
          </p:nvPr>
        </p:nvSpPr>
        <p:spPr>
          <a:xfrm>
            <a:off x="838200" y="2824293"/>
            <a:ext cx="10515600" cy="1500187"/>
          </a:xfrm>
        </p:spPr>
        <p:txBody>
          <a:bodyPr>
            <a:normAutofit/>
          </a:bodyPr>
          <a:lstStyle>
            <a:lvl1pPr marL="0" indent="0">
              <a:buNone/>
              <a:defRPr sz="36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405782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D1931EE-2898-29A2-A1F0-85A1F759DFFF}"/>
              </a:ext>
            </a:extLst>
          </p:cNvPr>
          <p:cNvSpPr txBox="1"/>
          <p:nvPr userDrawn="1"/>
        </p:nvSpPr>
        <p:spPr>
          <a:xfrm>
            <a:off x="-1" y="748234"/>
            <a:ext cx="7927943" cy="646331"/>
          </a:xfrm>
          <a:prstGeom prst="rect">
            <a:avLst/>
          </a:prstGeom>
          <a:solidFill>
            <a:srgbClr val="B25D3E"/>
          </a:solidFill>
        </p:spPr>
        <p:txBody>
          <a:bodyPr wrap="square" rtlCol="0">
            <a:spAutoFit/>
          </a:bodyPr>
          <a:lstStyle/>
          <a:p>
            <a:pPr indent="687388"/>
            <a:endParaRPr lang="en-US" sz="3600" b="0" i="0" dirty="0">
              <a:solidFill>
                <a:schemeClr val="bg1"/>
              </a:solidFill>
              <a:effectLst/>
            </a:endParaRPr>
          </a:p>
        </p:txBody>
      </p:sp>
      <p:sp>
        <p:nvSpPr>
          <p:cNvPr id="2" name="Title 1">
            <a:extLst>
              <a:ext uri="{FF2B5EF4-FFF2-40B4-BE49-F238E27FC236}">
                <a16:creationId xmlns:a16="http://schemas.microsoft.com/office/drawing/2014/main" id="{6C320C25-8358-06D3-44BC-BC101FF9F5C9}"/>
              </a:ext>
            </a:extLst>
          </p:cNvPr>
          <p:cNvSpPr>
            <a:spLocks noGrp="1"/>
          </p:cNvSpPr>
          <p:nvPr>
            <p:ph type="title"/>
          </p:nvPr>
        </p:nvSpPr>
        <p:spPr>
          <a:xfrm>
            <a:off x="838200" y="748234"/>
            <a:ext cx="10515600" cy="646331"/>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14E8202-8566-1149-3B32-A3243071C11A}"/>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B4627AC-125B-E11F-B2C3-0CD595C2535F}"/>
              </a:ext>
            </a:extLst>
          </p:cNvPr>
          <p:cNvSpPr>
            <a:spLocks noGrp="1"/>
          </p:cNvSpPr>
          <p:nvPr>
            <p:ph sz="half" idx="2"/>
          </p:nvPr>
        </p:nvSpPr>
        <p:spPr>
          <a:xfrm>
            <a:off x="6172200" y="1825625"/>
            <a:ext cx="5181600" cy="337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974FD5E-8333-8BE3-4A5E-D3C1B58B0CF8}"/>
              </a:ext>
            </a:extLst>
          </p:cNvPr>
          <p:cNvPicPr>
            <a:picLocks noChangeAspect="1"/>
          </p:cNvPicPr>
          <p:nvPr userDrawn="1"/>
        </p:nvPicPr>
        <p:blipFill>
          <a:blip r:embed="rId2"/>
          <a:stretch>
            <a:fillRect/>
          </a:stretch>
        </p:blipFill>
        <p:spPr>
          <a:xfrm>
            <a:off x="9313522" y="5460349"/>
            <a:ext cx="2633181" cy="1122674"/>
          </a:xfrm>
          <a:prstGeom prst="rect">
            <a:avLst/>
          </a:prstGeom>
        </p:spPr>
      </p:pic>
      <p:pic>
        <p:nvPicPr>
          <p:cNvPr id="9" name="Picture 8">
            <a:extLst>
              <a:ext uri="{FF2B5EF4-FFF2-40B4-BE49-F238E27FC236}">
                <a16:creationId xmlns:a16="http://schemas.microsoft.com/office/drawing/2014/main" id="{627D6C1B-4DD1-CCAB-EC9A-32B258AD046B}"/>
              </a:ext>
            </a:extLst>
          </p:cNvPr>
          <p:cNvPicPr>
            <a:picLocks noChangeAspect="1"/>
          </p:cNvPicPr>
          <p:nvPr userDrawn="1"/>
        </p:nvPicPr>
        <p:blipFill>
          <a:blip r:embed="rId3"/>
          <a:stretch>
            <a:fillRect/>
          </a:stretch>
        </p:blipFill>
        <p:spPr>
          <a:xfrm>
            <a:off x="10466022" y="181760"/>
            <a:ext cx="950756" cy="950756"/>
          </a:xfrm>
          <a:prstGeom prst="rect">
            <a:avLst/>
          </a:prstGeom>
        </p:spPr>
      </p:pic>
      <p:pic>
        <p:nvPicPr>
          <p:cNvPr id="10" name="Picture 9">
            <a:extLst>
              <a:ext uri="{FF2B5EF4-FFF2-40B4-BE49-F238E27FC236}">
                <a16:creationId xmlns:a16="http://schemas.microsoft.com/office/drawing/2014/main" id="{F3F70E2B-74BF-5777-C9A6-644092311E2C}"/>
              </a:ext>
            </a:extLst>
          </p:cNvPr>
          <p:cNvPicPr>
            <a:picLocks noChangeAspect="1"/>
          </p:cNvPicPr>
          <p:nvPr userDrawn="1"/>
        </p:nvPicPr>
        <p:blipFill>
          <a:blip r:embed="rId3"/>
          <a:stretch>
            <a:fillRect/>
          </a:stretch>
        </p:blipFill>
        <p:spPr>
          <a:xfrm>
            <a:off x="11241723" y="835039"/>
            <a:ext cx="559526" cy="559526"/>
          </a:xfrm>
          <a:prstGeom prst="rect">
            <a:avLst/>
          </a:prstGeom>
        </p:spPr>
      </p:pic>
      <p:pic>
        <p:nvPicPr>
          <p:cNvPr id="11" name="Picture 10">
            <a:extLst>
              <a:ext uri="{FF2B5EF4-FFF2-40B4-BE49-F238E27FC236}">
                <a16:creationId xmlns:a16="http://schemas.microsoft.com/office/drawing/2014/main" id="{1834CA02-5C7E-61F7-BC8C-B6C78A03395B}"/>
              </a:ext>
            </a:extLst>
          </p:cNvPr>
          <p:cNvPicPr>
            <a:picLocks noChangeAspect="1"/>
          </p:cNvPicPr>
          <p:nvPr userDrawn="1"/>
        </p:nvPicPr>
        <p:blipFill>
          <a:blip r:embed="rId3"/>
          <a:stretch>
            <a:fillRect/>
          </a:stretch>
        </p:blipFill>
        <p:spPr>
          <a:xfrm>
            <a:off x="11521486" y="394394"/>
            <a:ext cx="425217" cy="425217"/>
          </a:xfrm>
          <a:prstGeom prst="rect">
            <a:avLst/>
          </a:prstGeom>
        </p:spPr>
      </p:pic>
    </p:spTree>
    <p:extLst>
      <p:ext uri="{BB962C8B-B14F-4D97-AF65-F5344CB8AC3E}">
        <p14:creationId xmlns:p14="http://schemas.microsoft.com/office/powerpoint/2010/main" val="428626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003D-F1AF-F648-48F4-924F07FABA04}"/>
              </a:ext>
            </a:extLst>
          </p:cNvPr>
          <p:cNvSpPr>
            <a:spLocks noGrp="1"/>
          </p:cNvSpPr>
          <p:nvPr>
            <p:ph type="title"/>
          </p:nvPr>
        </p:nvSpPr>
        <p:spPr>
          <a:xfrm>
            <a:off x="452582" y="863092"/>
            <a:ext cx="7379854" cy="420763"/>
          </a:xfrm>
        </p:spPr>
        <p:txBody>
          <a:bodyPr/>
          <a:lstStyle>
            <a:lvl1pPr algn="l">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3A11-189F-9825-AD89-6B86FCA7EEF0}"/>
              </a:ext>
            </a:extLst>
          </p:cNvPr>
          <p:cNvSpPr>
            <a:spLocks noGrp="1"/>
          </p:cNvSpPr>
          <p:nvPr>
            <p:ph type="body" idx="1"/>
          </p:nvPr>
        </p:nvSpPr>
        <p:spPr>
          <a:xfrm>
            <a:off x="839788" y="1681163"/>
            <a:ext cx="5157787" cy="823912"/>
          </a:xfrm>
        </p:spPr>
        <p:txBody>
          <a:bodyPr anchor="b"/>
          <a:lstStyle>
            <a:lvl1pPr marL="0" indent="0">
              <a:buNone/>
              <a:defRPr sz="2400" b="1">
                <a:solidFill>
                  <a:srgbClr val="096E8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456F2D9-CDC4-C0E3-E211-048A520D077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A1F07E38-667C-80B0-F40F-4F990EA4D7D4}"/>
              </a:ext>
            </a:extLst>
          </p:cNvPr>
          <p:cNvSpPr>
            <a:spLocks noGrp="1"/>
          </p:cNvSpPr>
          <p:nvPr>
            <p:ph sz="quarter" idx="4"/>
          </p:nvPr>
        </p:nvSpPr>
        <p:spPr>
          <a:xfrm>
            <a:off x="6172200" y="1690689"/>
            <a:ext cx="5183188" cy="35463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29546359-9D9B-47C7-8B4C-15BC09001A47}"/>
              </a:ext>
            </a:extLst>
          </p:cNvPr>
          <p:cNvPicPr>
            <a:picLocks noChangeAspect="1"/>
          </p:cNvPicPr>
          <p:nvPr userDrawn="1"/>
        </p:nvPicPr>
        <p:blipFill>
          <a:blip r:embed="rId2"/>
          <a:stretch>
            <a:fillRect/>
          </a:stretch>
        </p:blipFill>
        <p:spPr>
          <a:xfrm>
            <a:off x="9313522" y="5460349"/>
            <a:ext cx="2633181" cy="1122674"/>
          </a:xfrm>
          <a:prstGeom prst="rect">
            <a:avLst/>
          </a:prstGeom>
        </p:spPr>
      </p:pic>
      <p:pic>
        <p:nvPicPr>
          <p:cNvPr id="13" name="Picture 12">
            <a:extLst>
              <a:ext uri="{FF2B5EF4-FFF2-40B4-BE49-F238E27FC236}">
                <a16:creationId xmlns:a16="http://schemas.microsoft.com/office/drawing/2014/main" id="{63732538-530A-68E7-5516-8058359846DA}"/>
              </a:ext>
            </a:extLst>
          </p:cNvPr>
          <p:cNvPicPr>
            <a:picLocks noChangeAspect="1"/>
          </p:cNvPicPr>
          <p:nvPr userDrawn="1"/>
        </p:nvPicPr>
        <p:blipFill>
          <a:blip r:embed="rId3"/>
          <a:stretch>
            <a:fillRect/>
          </a:stretch>
        </p:blipFill>
        <p:spPr>
          <a:xfrm>
            <a:off x="10414000" y="-6773"/>
            <a:ext cx="1778000" cy="1549400"/>
          </a:xfrm>
          <a:prstGeom prst="rect">
            <a:avLst/>
          </a:prstGeom>
        </p:spPr>
      </p:pic>
      <p:sp>
        <p:nvSpPr>
          <p:cNvPr id="14" name="TextBox 13">
            <a:extLst>
              <a:ext uri="{FF2B5EF4-FFF2-40B4-BE49-F238E27FC236}">
                <a16:creationId xmlns:a16="http://schemas.microsoft.com/office/drawing/2014/main" id="{6B8B82AF-7C68-25B6-8955-185F29253922}"/>
              </a:ext>
            </a:extLst>
          </p:cNvPr>
          <p:cNvSpPr txBox="1"/>
          <p:nvPr userDrawn="1"/>
        </p:nvSpPr>
        <p:spPr>
          <a:xfrm>
            <a:off x="-1" y="748234"/>
            <a:ext cx="7927943" cy="646331"/>
          </a:xfrm>
          <a:prstGeom prst="rect">
            <a:avLst/>
          </a:prstGeom>
          <a:solidFill>
            <a:srgbClr val="B25D3E"/>
          </a:solidFill>
        </p:spPr>
        <p:txBody>
          <a:bodyPr wrap="square" rtlCol="0">
            <a:spAutoFit/>
          </a:bodyPr>
          <a:lstStyle/>
          <a:p>
            <a:pPr indent="687388"/>
            <a:endParaRPr lang="en-US" sz="3600" b="0" i="0" dirty="0">
              <a:solidFill>
                <a:schemeClr val="bg1"/>
              </a:solidFill>
              <a:effectLst/>
            </a:endParaRPr>
          </a:p>
        </p:txBody>
      </p:sp>
      <p:sp>
        <p:nvSpPr>
          <p:cNvPr id="15" name="Title 1">
            <a:extLst>
              <a:ext uri="{FF2B5EF4-FFF2-40B4-BE49-F238E27FC236}">
                <a16:creationId xmlns:a16="http://schemas.microsoft.com/office/drawing/2014/main" id="{633C5F8E-C2E1-325D-5F3D-6F78D41FEF5F}"/>
              </a:ext>
            </a:extLst>
          </p:cNvPr>
          <p:cNvSpPr txBox="1">
            <a:spLocks/>
          </p:cNvSpPr>
          <p:nvPr userDrawn="1"/>
        </p:nvSpPr>
        <p:spPr>
          <a:xfrm>
            <a:off x="838200" y="748234"/>
            <a:ext cx="6994236"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39858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7F374FA-0B31-FD17-2C3E-EDCE3BDED43F}"/>
              </a:ext>
            </a:extLst>
          </p:cNvPr>
          <p:cNvSpPr txBox="1"/>
          <p:nvPr userDrawn="1"/>
        </p:nvSpPr>
        <p:spPr>
          <a:xfrm>
            <a:off x="-1" y="748234"/>
            <a:ext cx="7927943" cy="646331"/>
          </a:xfrm>
          <a:prstGeom prst="rect">
            <a:avLst/>
          </a:prstGeom>
          <a:solidFill>
            <a:srgbClr val="B25D3E"/>
          </a:solidFill>
        </p:spPr>
        <p:txBody>
          <a:bodyPr wrap="square" rtlCol="0">
            <a:spAutoFit/>
          </a:bodyPr>
          <a:lstStyle/>
          <a:p>
            <a:pPr indent="687388"/>
            <a:endParaRPr lang="en-US" sz="3600" b="0" i="0" dirty="0">
              <a:solidFill>
                <a:schemeClr val="bg1"/>
              </a:solidFill>
              <a:effectLst/>
            </a:endParaRPr>
          </a:p>
        </p:txBody>
      </p:sp>
      <p:sp>
        <p:nvSpPr>
          <p:cNvPr id="2" name="Title 1">
            <a:extLst>
              <a:ext uri="{FF2B5EF4-FFF2-40B4-BE49-F238E27FC236}">
                <a16:creationId xmlns:a16="http://schemas.microsoft.com/office/drawing/2014/main" id="{DEB94CF6-19EE-723E-E0A5-65C9024DE594}"/>
              </a:ext>
            </a:extLst>
          </p:cNvPr>
          <p:cNvSpPr>
            <a:spLocks noGrp="1"/>
          </p:cNvSpPr>
          <p:nvPr>
            <p:ph type="title"/>
          </p:nvPr>
        </p:nvSpPr>
        <p:spPr>
          <a:xfrm>
            <a:off x="844550" y="801968"/>
            <a:ext cx="6989396" cy="575652"/>
          </a:xfrm>
        </p:spPr>
        <p:txBody>
          <a:bodyPr>
            <a:normAutofit/>
          </a:bodyPr>
          <a:lstStyle>
            <a:lvl1pPr>
              <a:defRPr sz="2800">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58584A5B-0696-D309-5325-03199C9A3BAB}"/>
              </a:ext>
            </a:extLst>
          </p:cNvPr>
          <p:cNvSpPr txBox="1"/>
          <p:nvPr userDrawn="1"/>
        </p:nvSpPr>
        <p:spPr>
          <a:xfrm>
            <a:off x="0" y="5497879"/>
            <a:ext cx="12192000" cy="1360122"/>
          </a:xfrm>
          <a:prstGeom prst="rect">
            <a:avLst/>
          </a:prstGeom>
          <a:solidFill>
            <a:srgbClr val="B25D3E"/>
          </a:solidFill>
        </p:spPr>
        <p:txBody>
          <a:bodyPr wrap="square" rtlCol="0">
            <a:spAutoFit/>
          </a:bodyPr>
          <a:lstStyle/>
          <a:p>
            <a:pPr algn="ctr"/>
            <a:endParaRPr lang="en-US" sz="3600" b="0" i="0" dirty="0">
              <a:solidFill>
                <a:schemeClr val="bg1"/>
              </a:solidFill>
              <a:effectLst/>
            </a:endParaRPr>
          </a:p>
        </p:txBody>
      </p:sp>
      <p:pic>
        <p:nvPicPr>
          <p:cNvPr id="7" name="Picture 6">
            <a:extLst>
              <a:ext uri="{FF2B5EF4-FFF2-40B4-BE49-F238E27FC236}">
                <a16:creationId xmlns:a16="http://schemas.microsoft.com/office/drawing/2014/main" id="{CE5BF68F-7F2C-591F-34E0-EC45699C3BA0}"/>
              </a:ext>
            </a:extLst>
          </p:cNvPr>
          <p:cNvPicPr>
            <a:picLocks noChangeAspect="1"/>
          </p:cNvPicPr>
          <p:nvPr userDrawn="1"/>
        </p:nvPicPr>
        <p:blipFill>
          <a:blip r:embed="rId2"/>
          <a:stretch>
            <a:fillRect/>
          </a:stretch>
        </p:blipFill>
        <p:spPr>
          <a:xfrm>
            <a:off x="463728" y="5872868"/>
            <a:ext cx="626412" cy="626412"/>
          </a:xfrm>
          <a:prstGeom prst="rect">
            <a:avLst/>
          </a:prstGeom>
        </p:spPr>
      </p:pic>
      <p:pic>
        <p:nvPicPr>
          <p:cNvPr id="8" name="Picture 7">
            <a:extLst>
              <a:ext uri="{FF2B5EF4-FFF2-40B4-BE49-F238E27FC236}">
                <a16:creationId xmlns:a16="http://schemas.microsoft.com/office/drawing/2014/main" id="{29A2F43B-C05D-D134-8288-E5547A4C6F2E}"/>
              </a:ext>
            </a:extLst>
          </p:cNvPr>
          <p:cNvPicPr>
            <a:picLocks noChangeAspect="1"/>
          </p:cNvPicPr>
          <p:nvPr userDrawn="1"/>
        </p:nvPicPr>
        <p:blipFill>
          <a:blip r:embed="rId3"/>
          <a:stretch>
            <a:fillRect/>
          </a:stretch>
        </p:blipFill>
        <p:spPr>
          <a:xfrm>
            <a:off x="1240510" y="5852106"/>
            <a:ext cx="689603" cy="689603"/>
          </a:xfrm>
          <a:prstGeom prst="rect">
            <a:avLst/>
          </a:prstGeom>
        </p:spPr>
      </p:pic>
      <p:pic>
        <p:nvPicPr>
          <p:cNvPr id="9" name="Picture 8">
            <a:extLst>
              <a:ext uri="{FF2B5EF4-FFF2-40B4-BE49-F238E27FC236}">
                <a16:creationId xmlns:a16="http://schemas.microsoft.com/office/drawing/2014/main" id="{6FD50905-A3BA-AD16-4A9E-1AD301247EDC}"/>
              </a:ext>
            </a:extLst>
          </p:cNvPr>
          <p:cNvPicPr>
            <a:picLocks noChangeAspect="1"/>
          </p:cNvPicPr>
          <p:nvPr userDrawn="1"/>
        </p:nvPicPr>
        <p:blipFill>
          <a:blip r:embed="rId4"/>
          <a:stretch>
            <a:fillRect/>
          </a:stretch>
        </p:blipFill>
        <p:spPr>
          <a:xfrm>
            <a:off x="2080483" y="5841272"/>
            <a:ext cx="689603" cy="689603"/>
          </a:xfrm>
          <a:prstGeom prst="rect">
            <a:avLst/>
          </a:prstGeom>
        </p:spPr>
      </p:pic>
      <p:pic>
        <p:nvPicPr>
          <p:cNvPr id="10" name="Picture 9">
            <a:extLst>
              <a:ext uri="{FF2B5EF4-FFF2-40B4-BE49-F238E27FC236}">
                <a16:creationId xmlns:a16="http://schemas.microsoft.com/office/drawing/2014/main" id="{D942B142-019A-C75C-2B26-2648F05E1DA1}"/>
              </a:ext>
            </a:extLst>
          </p:cNvPr>
          <p:cNvPicPr>
            <a:picLocks noChangeAspect="1"/>
          </p:cNvPicPr>
          <p:nvPr userDrawn="1"/>
        </p:nvPicPr>
        <p:blipFill>
          <a:blip r:embed="rId5"/>
          <a:stretch>
            <a:fillRect/>
          </a:stretch>
        </p:blipFill>
        <p:spPr>
          <a:xfrm>
            <a:off x="3721692" y="5852106"/>
            <a:ext cx="689603" cy="689603"/>
          </a:xfrm>
          <a:prstGeom prst="rect">
            <a:avLst/>
          </a:prstGeom>
        </p:spPr>
      </p:pic>
      <p:pic>
        <p:nvPicPr>
          <p:cNvPr id="11" name="Picture 10">
            <a:extLst>
              <a:ext uri="{FF2B5EF4-FFF2-40B4-BE49-F238E27FC236}">
                <a16:creationId xmlns:a16="http://schemas.microsoft.com/office/drawing/2014/main" id="{339F2091-C4BE-8ABA-2A8F-14508FD7BBEF}"/>
              </a:ext>
            </a:extLst>
          </p:cNvPr>
          <p:cNvPicPr>
            <a:picLocks noChangeAspect="1"/>
          </p:cNvPicPr>
          <p:nvPr userDrawn="1"/>
        </p:nvPicPr>
        <p:blipFill>
          <a:blip r:embed="rId6"/>
          <a:stretch>
            <a:fillRect/>
          </a:stretch>
        </p:blipFill>
        <p:spPr>
          <a:xfrm>
            <a:off x="2980544" y="5955149"/>
            <a:ext cx="487636" cy="503183"/>
          </a:xfrm>
          <a:prstGeom prst="rect">
            <a:avLst/>
          </a:prstGeom>
        </p:spPr>
      </p:pic>
      <p:pic>
        <p:nvPicPr>
          <p:cNvPr id="12" name="Picture 11">
            <a:extLst>
              <a:ext uri="{FF2B5EF4-FFF2-40B4-BE49-F238E27FC236}">
                <a16:creationId xmlns:a16="http://schemas.microsoft.com/office/drawing/2014/main" id="{AF0F3EA5-8CE2-12A3-9B8D-733C27246791}"/>
              </a:ext>
            </a:extLst>
          </p:cNvPr>
          <p:cNvPicPr>
            <a:picLocks noChangeAspect="1"/>
          </p:cNvPicPr>
          <p:nvPr userDrawn="1"/>
        </p:nvPicPr>
        <p:blipFill>
          <a:blip r:embed="rId7"/>
          <a:stretch>
            <a:fillRect/>
          </a:stretch>
        </p:blipFill>
        <p:spPr>
          <a:xfrm>
            <a:off x="9123450" y="5596879"/>
            <a:ext cx="2750709" cy="1162121"/>
          </a:xfrm>
          <a:prstGeom prst="rect">
            <a:avLst/>
          </a:prstGeom>
        </p:spPr>
      </p:pic>
      <p:sp>
        <p:nvSpPr>
          <p:cNvPr id="14" name="Text Placeholder 13">
            <a:extLst>
              <a:ext uri="{FF2B5EF4-FFF2-40B4-BE49-F238E27FC236}">
                <a16:creationId xmlns:a16="http://schemas.microsoft.com/office/drawing/2014/main" id="{B0E81BDB-4A31-8721-BE17-C0A9C2C85B75}"/>
              </a:ext>
            </a:extLst>
          </p:cNvPr>
          <p:cNvSpPr>
            <a:spLocks noGrp="1"/>
          </p:cNvSpPr>
          <p:nvPr>
            <p:ph type="body" sz="quarter" idx="10"/>
          </p:nvPr>
        </p:nvSpPr>
        <p:spPr>
          <a:xfrm>
            <a:off x="835025" y="2022475"/>
            <a:ext cx="10525125" cy="2690813"/>
          </a:xfrm>
        </p:spPr>
        <p:txBody>
          <a:bodyPr>
            <a:normAutofit/>
          </a:bodyPr>
          <a:lstStyle>
            <a:lvl1pPr>
              <a:defRPr sz="3600" b="1">
                <a:solidFill>
                  <a:srgbClr val="096E81"/>
                </a:solidFill>
              </a:defRPr>
            </a:lvl1pPr>
            <a:lvl2pPr>
              <a:defRPr sz="3200" b="1">
                <a:solidFill>
                  <a:srgbClr val="096E81"/>
                </a:solidFill>
              </a:defRPr>
            </a:lvl2pPr>
            <a:lvl3pPr>
              <a:defRPr sz="2800" b="1">
                <a:solidFill>
                  <a:srgbClr val="096E81"/>
                </a:solidFill>
              </a:defRPr>
            </a:lvl3pPr>
            <a:lvl4pPr>
              <a:defRPr sz="2400" b="1">
                <a:solidFill>
                  <a:srgbClr val="096E81"/>
                </a:solidFill>
              </a:defRPr>
            </a:lvl4pPr>
            <a:lvl5pPr>
              <a:defRPr sz="2400" b="1">
                <a:solidFill>
                  <a:srgbClr val="096E8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860474A3-1B09-9B5B-25AF-4AA3D265FA6A}"/>
              </a:ext>
            </a:extLst>
          </p:cNvPr>
          <p:cNvPicPr>
            <a:picLocks noChangeAspect="1"/>
          </p:cNvPicPr>
          <p:nvPr userDrawn="1"/>
        </p:nvPicPr>
        <p:blipFill>
          <a:blip r:embed="rId8"/>
          <a:stretch>
            <a:fillRect/>
          </a:stretch>
        </p:blipFill>
        <p:spPr>
          <a:xfrm>
            <a:off x="10466022" y="181760"/>
            <a:ext cx="950756" cy="950756"/>
          </a:xfrm>
          <a:prstGeom prst="rect">
            <a:avLst/>
          </a:prstGeom>
        </p:spPr>
      </p:pic>
      <p:pic>
        <p:nvPicPr>
          <p:cNvPr id="17" name="Picture 16">
            <a:extLst>
              <a:ext uri="{FF2B5EF4-FFF2-40B4-BE49-F238E27FC236}">
                <a16:creationId xmlns:a16="http://schemas.microsoft.com/office/drawing/2014/main" id="{3EFC0160-A334-551A-942D-E5BBF516AB2E}"/>
              </a:ext>
            </a:extLst>
          </p:cNvPr>
          <p:cNvPicPr>
            <a:picLocks noChangeAspect="1"/>
          </p:cNvPicPr>
          <p:nvPr userDrawn="1"/>
        </p:nvPicPr>
        <p:blipFill>
          <a:blip r:embed="rId8"/>
          <a:stretch>
            <a:fillRect/>
          </a:stretch>
        </p:blipFill>
        <p:spPr>
          <a:xfrm>
            <a:off x="11241723" y="835039"/>
            <a:ext cx="559526" cy="559526"/>
          </a:xfrm>
          <a:prstGeom prst="rect">
            <a:avLst/>
          </a:prstGeom>
        </p:spPr>
      </p:pic>
      <p:pic>
        <p:nvPicPr>
          <p:cNvPr id="18" name="Picture 17">
            <a:extLst>
              <a:ext uri="{FF2B5EF4-FFF2-40B4-BE49-F238E27FC236}">
                <a16:creationId xmlns:a16="http://schemas.microsoft.com/office/drawing/2014/main" id="{79BA6189-8BF5-A3C3-3BE6-EA47F50451BB}"/>
              </a:ext>
            </a:extLst>
          </p:cNvPr>
          <p:cNvPicPr>
            <a:picLocks noChangeAspect="1"/>
          </p:cNvPicPr>
          <p:nvPr userDrawn="1"/>
        </p:nvPicPr>
        <p:blipFill>
          <a:blip r:embed="rId8"/>
          <a:stretch>
            <a:fillRect/>
          </a:stretch>
        </p:blipFill>
        <p:spPr>
          <a:xfrm>
            <a:off x="11521486" y="394394"/>
            <a:ext cx="425217" cy="425217"/>
          </a:xfrm>
          <a:prstGeom prst="rect">
            <a:avLst/>
          </a:prstGeom>
        </p:spPr>
      </p:pic>
    </p:spTree>
    <p:extLst>
      <p:ext uri="{BB962C8B-B14F-4D97-AF65-F5344CB8AC3E}">
        <p14:creationId xmlns:p14="http://schemas.microsoft.com/office/powerpoint/2010/main" val="412533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7F374FA-0B31-FD17-2C3E-EDCE3BDED43F}"/>
              </a:ext>
            </a:extLst>
          </p:cNvPr>
          <p:cNvSpPr txBox="1"/>
          <p:nvPr userDrawn="1"/>
        </p:nvSpPr>
        <p:spPr>
          <a:xfrm>
            <a:off x="-1" y="748234"/>
            <a:ext cx="7927943" cy="646331"/>
          </a:xfrm>
          <a:prstGeom prst="rect">
            <a:avLst/>
          </a:prstGeom>
          <a:solidFill>
            <a:srgbClr val="B25D3E"/>
          </a:solidFill>
        </p:spPr>
        <p:txBody>
          <a:bodyPr wrap="square" rtlCol="0">
            <a:spAutoFit/>
          </a:bodyPr>
          <a:lstStyle/>
          <a:p>
            <a:pPr indent="687388"/>
            <a:endParaRPr lang="en-US" sz="3600" b="0" i="0" dirty="0">
              <a:solidFill>
                <a:schemeClr val="bg1"/>
              </a:solidFill>
              <a:effectLst/>
            </a:endParaRPr>
          </a:p>
        </p:txBody>
      </p:sp>
      <p:sp>
        <p:nvSpPr>
          <p:cNvPr id="2" name="Title 1">
            <a:extLst>
              <a:ext uri="{FF2B5EF4-FFF2-40B4-BE49-F238E27FC236}">
                <a16:creationId xmlns:a16="http://schemas.microsoft.com/office/drawing/2014/main" id="{DEB94CF6-19EE-723E-E0A5-65C9024DE594}"/>
              </a:ext>
            </a:extLst>
          </p:cNvPr>
          <p:cNvSpPr>
            <a:spLocks noGrp="1"/>
          </p:cNvSpPr>
          <p:nvPr>
            <p:ph type="title"/>
          </p:nvPr>
        </p:nvSpPr>
        <p:spPr>
          <a:xfrm>
            <a:off x="844550" y="801968"/>
            <a:ext cx="6989396" cy="575652"/>
          </a:xfrm>
        </p:spPr>
        <p:txBody>
          <a:bodyPr>
            <a:normAutofit/>
          </a:bodyPr>
          <a:lstStyle>
            <a:lvl1pPr>
              <a:defRPr sz="2800">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58584A5B-0696-D309-5325-03199C9A3BAB}"/>
              </a:ext>
            </a:extLst>
          </p:cNvPr>
          <p:cNvSpPr txBox="1"/>
          <p:nvPr userDrawn="1"/>
        </p:nvSpPr>
        <p:spPr>
          <a:xfrm>
            <a:off x="0" y="5497879"/>
            <a:ext cx="12192000" cy="1360122"/>
          </a:xfrm>
          <a:prstGeom prst="rect">
            <a:avLst/>
          </a:prstGeom>
          <a:solidFill>
            <a:srgbClr val="B25D3E"/>
          </a:solidFill>
        </p:spPr>
        <p:txBody>
          <a:bodyPr wrap="square" rtlCol="0">
            <a:spAutoFit/>
          </a:bodyPr>
          <a:lstStyle/>
          <a:p>
            <a:pPr algn="ctr"/>
            <a:endParaRPr lang="en-US" sz="3600" b="0" i="0" dirty="0">
              <a:solidFill>
                <a:schemeClr val="bg1"/>
              </a:solidFill>
              <a:effectLst/>
            </a:endParaRPr>
          </a:p>
        </p:txBody>
      </p:sp>
      <p:pic>
        <p:nvPicPr>
          <p:cNvPr id="7" name="Picture 6">
            <a:extLst>
              <a:ext uri="{FF2B5EF4-FFF2-40B4-BE49-F238E27FC236}">
                <a16:creationId xmlns:a16="http://schemas.microsoft.com/office/drawing/2014/main" id="{CE5BF68F-7F2C-591F-34E0-EC45699C3BA0}"/>
              </a:ext>
            </a:extLst>
          </p:cNvPr>
          <p:cNvPicPr>
            <a:picLocks noChangeAspect="1"/>
          </p:cNvPicPr>
          <p:nvPr userDrawn="1"/>
        </p:nvPicPr>
        <p:blipFill>
          <a:blip r:embed="rId2"/>
          <a:stretch>
            <a:fillRect/>
          </a:stretch>
        </p:blipFill>
        <p:spPr>
          <a:xfrm>
            <a:off x="463728" y="5872868"/>
            <a:ext cx="626412" cy="626412"/>
          </a:xfrm>
          <a:prstGeom prst="rect">
            <a:avLst/>
          </a:prstGeom>
        </p:spPr>
      </p:pic>
      <p:pic>
        <p:nvPicPr>
          <p:cNvPr id="8" name="Picture 7">
            <a:extLst>
              <a:ext uri="{FF2B5EF4-FFF2-40B4-BE49-F238E27FC236}">
                <a16:creationId xmlns:a16="http://schemas.microsoft.com/office/drawing/2014/main" id="{29A2F43B-C05D-D134-8288-E5547A4C6F2E}"/>
              </a:ext>
            </a:extLst>
          </p:cNvPr>
          <p:cNvPicPr>
            <a:picLocks noChangeAspect="1"/>
          </p:cNvPicPr>
          <p:nvPr userDrawn="1"/>
        </p:nvPicPr>
        <p:blipFill>
          <a:blip r:embed="rId3"/>
          <a:stretch>
            <a:fillRect/>
          </a:stretch>
        </p:blipFill>
        <p:spPr>
          <a:xfrm>
            <a:off x="1240510" y="5852106"/>
            <a:ext cx="689603" cy="689603"/>
          </a:xfrm>
          <a:prstGeom prst="rect">
            <a:avLst/>
          </a:prstGeom>
        </p:spPr>
      </p:pic>
      <p:pic>
        <p:nvPicPr>
          <p:cNvPr id="9" name="Picture 8">
            <a:extLst>
              <a:ext uri="{FF2B5EF4-FFF2-40B4-BE49-F238E27FC236}">
                <a16:creationId xmlns:a16="http://schemas.microsoft.com/office/drawing/2014/main" id="{6FD50905-A3BA-AD16-4A9E-1AD301247EDC}"/>
              </a:ext>
            </a:extLst>
          </p:cNvPr>
          <p:cNvPicPr>
            <a:picLocks noChangeAspect="1"/>
          </p:cNvPicPr>
          <p:nvPr userDrawn="1"/>
        </p:nvPicPr>
        <p:blipFill>
          <a:blip r:embed="rId4"/>
          <a:stretch>
            <a:fillRect/>
          </a:stretch>
        </p:blipFill>
        <p:spPr>
          <a:xfrm>
            <a:off x="2080483" y="5841272"/>
            <a:ext cx="689603" cy="689603"/>
          </a:xfrm>
          <a:prstGeom prst="rect">
            <a:avLst/>
          </a:prstGeom>
        </p:spPr>
      </p:pic>
      <p:pic>
        <p:nvPicPr>
          <p:cNvPr id="10" name="Picture 9">
            <a:extLst>
              <a:ext uri="{FF2B5EF4-FFF2-40B4-BE49-F238E27FC236}">
                <a16:creationId xmlns:a16="http://schemas.microsoft.com/office/drawing/2014/main" id="{D942B142-019A-C75C-2B26-2648F05E1DA1}"/>
              </a:ext>
            </a:extLst>
          </p:cNvPr>
          <p:cNvPicPr>
            <a:picLocks noChangeAspect="1"/>
          </p:cNvPicPr>
          <p:nvPr userDrawn="1"/>
        </p:nvPicPr>
        <p:blipFill>
          <a:blip r:embed="rId5"/>
          <a:stretch>
            <a:fillRect/>
          </a:stretch>
        </p:blipFill>
        <p:spPr>
          <a:xfrm>
            <a:off x="3721692" y="5852106"/>
            <a:ext cx="689603" cy="689603"/>
          </a:xfrm>
          <a:prstGeom prst="rect">
            <a:avLst/>
          </a:prstGeom>
        </p:spPr>
      </p:pic>
      <p:pic>
        <p:nvPicPr>
          <p:cNvPr id="11" name="Picture 10">
            <a:extLst>
              <a:ext uri="{FF2B5EF4-FFF2-40B4-BE49-F238E27FC236}">
                <a16:creationId xmlns:a16="http://schemas.microsoft.com/office/drawing/2014/main" id="{339F2091-C4BE-8ABA-2A8F-14508FD7BBEF}"/>
              </a:ext>
            </a:extLst>
          </p:cNvPr>
          <p:cNvPicPr>
            <a:picLocks noChangeAspect="1"/>
          </p:cNvPicPr>
          <p:nvPr userDrawn="1"/>
        </p:nvPicPr>
        <p:blipFill>
          <a:blip r:embed="rId6"/>
          <a:stretch>
            <a:fillRect/>
          </a:stretch>
        </p:blipFill>
        <p:spPr>
          <a:xfrm>
            <a:off x="2980544" y="5955149"/>
            <a:ext cx="487636" cy="503183"/>
          </a:xfrm>
          <a:prstGeom prst="rect">
            <a:avLst/>
          </a:prstGeom>
        </p:spPr>
      </p:pic>
      <p:pic>
        <p:nvPicPr>
          <p:cNvPr id="12" name="Picture 11">
            <a:extLst>
              <a:ext uri="{FF2B5EF4-FFF2-40B4-BE49-F238E27FC236}">
                <a16:creationId xmlns:a16="http://schemas.microsoft.com/office/drawing/2014/main" id="{AF0F3EA5-8CE2-12A3-9B8D-733C27246791}"/>
              </a:ext>
            </a:extLst>
          </p:cNvPr>
          <p:cNvPicPr>
            <a:picLocks noChangeAspect="1"/>
          </p:cNvPicPr>
          <p:nvPr userDrawn="1"/>
        </p:nvPicPr>
        <p:blipFill>
          <a:blip r:embed="rId7"/>
          <a:stretch>
            <a:fillRect/>
          </a:stretch>
        </p:blipFill>
        <p:spPr>
          <a:xfrm>
            <a:off x="9123450" y="5596879"/>
            <a:ext cx="2750709" cy="1162121"/>
          </a:xfrm>
          <a:prstGeom prst="rect">
            <a:avLst/>
          </a:prstGeom>
        </p:spPr>
      </p:pic>
      <p:sp>
        <p:nvSpPr>
          <p:cNvPr id="14" name="Text Placeholder 13">
            <a:extLst>
              <a:ext uri="{FF2B5EF4-FFF2-40B4-BE49-F238E27FC236}">
                <a16:creationId xmlns:a16="http://schemas.microsoft.com/office/drawing/2014/main" id="{B0E81BDB-4A31-8721-BE17-C0A9C2C85B75}"/>
              </a:ext>
            </a:extLst>
          </p:cNvPr>
          <p:cNvSpPr>
            <a:spLocks noGrp="1"/>
          </p:cNvSpPr>
          <p:nvPr>
            <p:ph type="body" sz="quarter" idx="10"/>
          </p:nvPr>
        </p:nvSpPr>
        <p:spPr>
          <a:xfrm>
            <a:off x="835025" y="2022475"/>
            <a:ext cx="10525125" cy="2690813"/>
          </a:xfrm>
        </p:spPr>
        <p:txBody>
          <a:bodyPr>
            <a:normAutofit/>
          </a:bodyPr>
          <a:lstStyle>
            <a:lvl1pPr>
              <a:defRPr sz="3600" b="1">
                <a:solidFill>
                  <a:srgbClr val="096E81"/>
                </a:solidFill>
              </a:defRPr>
            </a:lvl1pPr>
            <a:lvl2pPr>
              <a:defRPr sz="3200" b="1">
                <a:solidFill>
                  <a:srgbClr val="096E81"/>
                </a:solidFill>
              </a:defRPr>
            </a:lvl2pPr>
            <a:lvl3pPr>
              <a:defRPr sz="2800" b="1">
                <a:solidFill>
                  <a:srgbClr val="096E81"/>
                </a:solidFill>
              </a:defRPr>
            </a:lvl3pPr>
            <a:lvl4pPr>
              <a:defRPr sz="2400" b="1">
                <a:solidFill>
                  <a:srgbClr val="096E81"/>
                </a:solidFill>
              </a:defRPr>
            </a:lvl4pPr>
            <a:lvl5pPr>
              <a:defRPr sz="2400" b="1">
                <a:solidFill>
                  <a:srgbClr val="096E8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6CAA10D2-74F0-0C5C-AA2B-B4589A82DDE7}"/>
              </a:ext>
            </a:extLst>
          </p:cNvPr>
          <p:cNvPicPr>
            <a:picLocks noChangeAspect="1"/>
          </p:cNvPicPr>
          <p:nvPr userDrawn="1"/>
        </p:nvPicPr>
        <p:blipFill>
          <a:blip r:embed="rId8"/>
          <a:stretch>
            <a:fillRect/>
          </a:stretch>
        </p:blipFill>
        <p:spPr>
          <a:xfrm>
            <a:off x="10414000" y="-7336"/>
            <a:ext cx="1778000" cy="1549400"/>
          </a:xfrm>
          <a:prstGeom prst="rect">
            <a:avLst/>
          </a:prstGeom>
        </p:spPr>
      </p:pic>
    </p:spTree>
    <p:extLst>
      <p:ext uri="{BB962C8B-B14F-4D97-AF65-F5344CB8AC3E}">
        <p14:creationId xmlns:p14="http://schemas.microsoft.com/office/powerpoint/2010/main" val="14952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A00648-5C3C-E415-6A5F-A55611E84E1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847848D-9DEF-50E1-2BA3-7F65413B4261}"/>
              </a:ext>
            </a:extLst>
          </p:cNvPr>
          <p:cNvPicPr>
            <a:picLocks noChangeAspect="1"/>
          </p:cNvPicPr>
          <p:nvPr userDrawn="1"/>
        </p:nvPicPr>
        <p:blipFill>
          <a:blip r:embed="rId3"/>
          <a:stretch>
            <a:fillRect/>
          </a:stretch>
        </p:blipFill>
        <p:spPr>
          <a:xfrm>
            <a:off x="7518170" y="2633582"/>
            <a:ext cx="3276600" cy="1384300"/>
          </a:xfrm>
          <a:prstGeom prst="rect">
            <a:avLst/>
          </a:prstGeom>
        </p:spPr>
      </p:pic>
      <p:sp>
        <p:nvSpPr>
          <p:cNvPr id="9" name="TextBox 8">
            <a:extLst>
              <a:ext uri="{FF2B5EF4-FFF2-40B4-BE49-F238E27FC236}">
                <a16:creationId xmlns:a16="http://schemas.microsoft.com/office/drawing/2014/main" id="{71A2D142-BD82-A3B3-8521-266E17981E5B}"/>
              </a:ext>
            </a:extLst>
          </p:cNvPr>
          <p:cNvSpPr txBox="1"/>
          <p:nvPr userDrawn="1"/>
        </p:nvSpPr>
        <p:spPr>
          <a:xfrm>
            <a:off x="5965168" y="4483151"/>
            <a:ext cx="6382603" cy="923330"/>
          </a:xfrm>
          <a:prstGeom prst="rect">
            <a:avLst/>
          </a:prstGeom>
          <a:noFill/>
        </p:spPr>
        <p:txBody>
          <a:bodyPr wrap="square" rtlCol="0">
            <a:spAutoFit/>
          </a:bodyPr>
          <a:lstStyle/>
          <a:p>
            <a:pPr algn="ctr"/>
            <a:r>
              <a:rPr lang="en-US" sz="1200" dirty="0">
                <a:solidFill>
                  <a:schemeClr val="bg1"/>
                </a:solidFill>
                <a:effectLst/>
              </a:rPr>
              <a:t>5100 S Macadam Ave, Ste 300 | Portland, OR 97239</a:t>
            </a:r>
          </a:p>
          <a:p>
            <a:pPr algn="ctr"/>
            <a:r>
              <a:rPr lang="en-US" sz="1200" b="1" dirty="0">
                <a:solidFill>
                  <a:schemeClr val="bg1"/>
                </a:solidFill>
                <a:effectLst/>
              </a:rPr>
              <a:t>PH:</a:t>
            </a:r>
            <a:r>
              <a:rPr lang="en-US" sz="1200" dirty="0">
                <a:solidFill>
                  <a:schemeClr val="bg1"/>
                </a:solidFill>
                <a:effectLst/>
              </a:rPr>
              <a:t> (503) 222-4044 • </a:t>
            </a:r>
            <a:r>
              <a:rPr lang="en-US" sz="1200" b="1" dirty="0">
                <a:solidFill>
                  <a:schemeClr val="bg1"/>
                </a:solidFill>
                <a:effectLst/>
              </a:rPr>
              <a:t>WEB:</a:t>
            </a:r>
            <a:r>
              <a:rPr lang="en-US" sz="1200" dirty="0">
                <a:solidFill>
                  <a:schemeClr val="bg1"/>
                </a:solidFill>
                <a:effectLst/>
              </a:rPr>
              <a:t> www.nicwa.org </a:t>
            </a:r>
          </a:p>
          <a:p>
            <a:pPr algn="ctr"/>
            <a:endParaRPr lang="en-US" sz="1200" dirty="0">
              <a:solidFill>
                <a:schemeClr val="bg1"/>
              </a:solidFill>
              <a:latin typeface=""/>
            </a:endParaRPr>
          </a:p>
          <a:p>
            <a:pPr algn="ctr"/>
            <a:r>
              <a:rPr lang="en-US" dirty="0">
                <a:solidFill>
                  <a:schemeClr val="bg1"/>
                </a:solidFill>
                <a:effectLst/>
              </a:rPr>
              <a:t>Connect With Us</a:t>
            </a:r>
          </a:p>
        </p:txBody>
      </p:sp>
      <p:pic>
        <p:nvPicPr>
          <p:cNvPr id="10" name="Picture 9">
            <a:extLst>
              <a:ext uri="{FF2B5EF4-FFF2-40B4-BE49-F238E27FC236}">
                <a16:creationId xmlns:a16="http://schemas.microsoft.com/office/drawing/2014/main" id="{842185D9-2F25-2664-8DD4-D47F752D0DC7}"/>
              </a:ext>
            </a:extLst>
          </p:cNvPr>
          <p:cNvPicPr>
            <a:picLocks noChangeAspect="1"/>
          </p:cNvPicPr>
          <p:nvPr userDrawn="1"/>
        </p:nvPicPr>
        <p:blipFill>
          <a:blip r:embed="rId4"/>
          <a:stretch>
            <a:fillRect/>
          </a:stretch>
        </p:blipFill>
        <p:spPr>
          <a:xfrm>
            <a:off x="7176149" y="5679292"/>
            <a:ext cx="626412" cy="626412"/>
          </a:xfrm>
          <a:prstGeom prst="rect">
            <a:avLst/>
          </a:prstGeom>
        </p:spPr>
      </p:pic>
      <p:pic>
        <p:nvPicPr>
          <p:cNvPr id="11" name="Picture 10">
            <a:extLst>
              <a:ext uri="{FF2B5EF4-FFF2-40B4-BE49-F238E27FC236}">
                <a16:creationId xmlns:a16="http://schemas.microsoft.com/office/drawing/2014/main" id="{9F4D6B39-9C5F-C965-C496-1C5A98786597}"/>
              </a:ext>
            </a:extLst>
          </p:cNvPr>
          <p:cNvPicPr>
            <a:picLocks noChangeAspect="1"/>
          </p:cNvPicPr>
          <p:nvPr userDrawn="1"/>
        </p:nvPicPr>
        <p:blipFill>
          <a:blip r:embed="rId5"/>
          <a:stretch>
            <a:fillRect/>
          </a:stretch>
        </p:blipFill>
        <p:spPr>
          <a:xfrm>
            <a:off x="7952931" y="5658530"/>
            <a:ext cx="689603" cy="689603"/>
          </a:xfrm>
          <a:prstGeom prst="rect">
            <a:avLst/>
          </a:prstGeom>
        </p:spPr>
      </p:pic>
      <p:pic>
        <p:nvPicPr>
          <p:cNvPr id="12" name="Picture 11">
            <a:extLst>
              <a:ext uri="{FF2B5EF4-FFF2-40B4-BE49-F238E27FC236}">
                <a16:creationId xmlns:a16="http://schemas.microsoft.com/office/drawing/2014/main" id="{BF85ADC2-A12F-0128-A670-5F3C05DE1BEA}"/>
              </a:ext>
            </a:extLst>
          </p:cNvPr>
          <p:cNvPicPr>
            <a:picLocks noChangeAspect="1"/>
          </p:cNvPicPr>
          <p:nvPr userDrawn="1"/>
        </p:nvPicPr>
        <p:blipFill>
          <a:blip r:embed="rId6"/>
          <a:stretch>
            <a:fillRect/>
          </a:stretch>
        </p:blipFill>
        <p:spPr>
          <a:xfrm>
            <a:off x="8792904" y="5647696"/>
            <a:ext cx="689603" cy="689603"/>
          </a:xfrm>
          <a:prstGeom prst="rect">
            <a:avLst/>
          </a:prstGeom>
        </p:spPr>
      </p:pic>
      <p:pic>
        <p:nvPicPr>
          <p:cNvPr id="13" name="Picture 12">
            <a:extLst>
              <a:ext uri="{FF2B5EF4-FFF2-40B4-BE49-F238E27FC236}">
                <a16:creationId xmlns:a16="http://schemas.microsoft.com/office/drawing/2014/main" id="{B7D3935B-E28A-DC0D-063C-E9FDFFD5A38E}"/>
              </a:ext>
            </a:extLst>
          </p:cNvPr>
          <p:cNvPicPr>
            <a:picLocks noChangeAspect="1"/>
          </p:cNvPicPr>
          <p:nvPr userDrawn="1"/>
        </p:nvPicPr>
        <p:blipFill>
          <a:blip r:embed="rId7"/>
          <a:stretch>
            <a:fillRect/>
          </a:stretch>
        </p:blipFill>
        <p:spPr>
          <a:xfrm>
            <a:off x="10444849" y="5679292"/>
            <a:ext cx="689603" cy="689603"/>
          </a:xfrm>
          <a:prstGeom prst="rect">
            <a:avLst/>
          </a:prstGeom>
        </p:spPr>
      </p:pic>
      <p:pic>
        <p:nvPicPr>
          <p:cNvPr id="14" name="Picture 13">
            <a:extLst>
              <a:ext uri="{FF2B5EF4-FFF2-40B4-BE49-F238E27FC236}">
                <a16:creationId xmlns:a16="http://schemas.microsoft.com/office/drawing/2014/main" id="{FCDFC3DF-8D11-36C9-DCFF-9C558EA9CF34}"/>
              </a:ext>
            </a:extLst>
          </p:cNvPr>
          <p:cNvPicPr>
            <a:picLocks noChangeAspect="1"/>
          </p:cNvPicPr>
          <p:nvPr userDrawn="1"/>
        </p:nvPicPr>
        <p:blipFill>
          <a:blip r:embed="rId8"/>
          <a:stretch>
            <a:fillRect/>
          </a:stretch>
        </p:blipFill>
        <p:spPr>
          <a:xfrm>
            <a:off x="9692965" y="5761573"/>
            <a:ext cx="487636" cy="503183"/>
          </a:xfrm>
          <a:prstGeom prst="rect">
            <a:avLst/>
          </a:prstGeom>
        </p:spPr>
      </p:pic>
      <p:sp>
        <p:nvSpPr>
          <p:cNvPr id="2" name="Title 1">
            <a:extLst>
              <a:ext uri="{FF2B5EF4-FFF2-40B4-BE49-F238E27FC236}">
                <a16:creationId xmlns:a16="http://schemas.microsoft.com/office/drawing/2014/main" id="{C93FE2AC-B876-A68A-7CB3-2AAF15BE9332}"/>
              </a:ext>
            </a:extLst>
          </p:cNvPr>
          <p:cNvSpPr>
            <a:spLocks noGrp="1"/>
          </p:cNvSpPr>
          <p:nvPr>
            <p:ph type="title" hasCustomPrompt="1"/>
          </p:nvPr>
        </p:nvSpPr>
        <p:spPr>
          <a:xfrm>
            <a:off x="7393681" y="1171513"/>
            <a:ext cx="4177651" cy="711633"/>
          </a:xfrm>
        </p:spPr>
        <p:txBody>
          <a:bodyPr>
            <a:normAutofit/>
          </a:bodyPr>
          <a:lstStyle>
            <a:lvl1pPr algn="ctr">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14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86E9B-3E31-8C37-65B2-2FEB2D00D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4A9D62-0EA5-E20B-9EC2-09C3C246B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2DDAE-A97F-9352-8FB3-88E0F9873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5F2702-5B06-D14D-A961-4E609669F25F}" type="datetimeFigureOut">
              <a:rPr lang="en-US" smtClean="0"/>
              <a:t>3/19/2026</a:t>
            </a:fld>
            <a:endParaRPr lang="en-US"/>
          </a:p>
        </p:txBody>
      </p:sp>
      <p:sp>
        <p:nvSpPr>
          <p:cNvPr id="5" name="Footer Placeholder 4">
            <a:extLst>
              <a:ext uri="{FF2B5EF4-FFF2-40B4-BE49-F238E27FC236}">
                <a16:creationId xmlns:a16="http://schemas.microsoft.com/office/drawing/2014/main" id="{5189911A-2ECB-5025-6733-256FA1EA6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6D74AB-065A-4ACE-F187-D592DE5DA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036686-42AC-3C43-9159-3E0AE47FC59F}" type="slidenum">
              <a:rPr lang="en-US" smtClean="0"/>
              <a:t>‹#›</a:t>
            </a:fld>
            <a:endParaRPr lang="en-US"/>
          </a:p>
        </p:txBody>
      </p:sp>
    </p:spTree>
    <p:extLst>
      <p:ext uri="{BB962C8B-B14F-4D97-AF65-F5344CB8AC3E}">
        <p14:creationId xmlns:p14="http://schemas.microsoft.com/office/powerpoint/2010/main" val="2849203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52" r:id="rId5"/>
    <p:sldLayoutId id="2147483653" r:id="rId6"/>
    <p:sldLayoutId id="2147483667" r:id="rId7"/>
    <p:sldLayoutId id="2147483668" r:id="rId8"/>
    <p:sldLayoutId id="2147483660" r:id="rId9"/>
    <p:sldLayoutId id="2147483666" r:id="rId10"/>
    <p:sldLayoutId id="2147483657" r:id="rId11"/>
    <p:sldLayoutId id="2147483664" r:id="rId12"/>
    <p:sldLayoutId id="2147483669" r:id="rId13"/>
    <p:sldLayoutId id="2147483671" r:id="rId14"/>
    <p:sldLayoutId id="2147483672" r:id="rId15"/>
    <p:sldLayoutId id="214748367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28_27641500.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40_184DC3C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05_8F88295D.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B64CC72C.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2D_79CAD13B.xml"/><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2E_5201CE18.xm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15_67763943.xm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3A_D24ABF73.xm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2A_C9CA33BA.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3B_F627CF1B.xm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1007/s10896-025-00955-5" TargetMode="External"/><Relationship Id="rId13" Type="http://schemas.openxmlformats.org/officeDocument/2006/relationships/hyperlink" Target="https://www.nicwa.org/wp-content/uploads/2025/02/2021-Family-Guide-to-ICWA-Updated-2.pdf" TargetMode="External"/><Relationship Id="rId18" Type="http://schemas.openxmlformats.org/officeDocument/2006/relationships/hyperlink" Target="https://acf.gov/sites/default/files/documents/cb/cm2023.pdf" TargetMode="External"/><Relationship Id="rId3" Type="http://schemas.microsoft.com/office/2018/10/relationships/comments" Target="../comments/modernComment_13D_3721E5A8.xml"/><Relationship Id="rId7" Type="http://schemas.openxmlformats.org/officeDocument/2006/relationships/hyperlink" Target="https://doi.org/10.1037/0735-7028.38.6.613" TargetMode="External"/><Relationship Id="rId12" Type="http://schemas.openxmlformats.org/officeDocument/2006/relationships/hyperlink" Target="https://www.ncjfcj.org/publications/10-things-to-know-about-parenting-plans-in-cases-involving-domestic-violence/" TargetMode="External"/><Relationship Id="rId17" Type="http://schemas.openxmlformats.org/officeDocument/2006/relationships/hyperlink" Target="https://www.tribal-institute.org/download/OVWGreenbookReportHVS_TD_7-18.pdf" TargetMode="External"/><Relationship Id="rId2" Type="http://schemas.openxmlformats.org/officeDocument/2006/relationships/notesSlide" Target="../notesSlides/notesSlide36.xml"/><Relationship Id="rId16" Type="http://schemas.openxmlformats.org/officeDocument/2006/relationships/hyperlink" Target="https://doi.org/10.1542/peds.2023-062509" TargetMode="External"/><Relationship Id="rId20" Type="http://schemas.openxmlformats.org/officeDocument/2006/relationships/hyperlink" Target="https://youtu.be/vZwF9NnQbWM" TargetMode="External"/><Relationship Id="rId1" Type="http://schemas.openxmlformats.org/officeDocument/2006/relationships/slideLayout" Target="../slideLayouts/slideLayout16.xml"/><Relationship Id="rId6" Type="http://schemas.openxmlformats.org/officeDocument/2006/relationships/hyperlink" Target="https://childpsy.org/therapeutic-approaches-for-children-exposed-to-dv" TargetMode="External"/><Relationship Id="rId11" Type="http://schemas.openxmlformats.org/officeDocument/2006/relationships/hyperlink" Target="https://www.ncjfcj.org/publications/" TargetMode="External"/><Relationship Id="rId5" Type="http://schemas.openxmlformats.org/officeDocument/2006/relationships/hyperlink" Target="https://www.cdc.gov/injury-tribal/media/pdfs/2025/06/Violence-Against-Native-Peoples-Fact-Sheet.pdf" TargetMode="External"/><Relationship Id="rId15" Type="http://schemas.openxmlformats.org/officeDocument/2006/relationships/hyperlink" Target="https://rcdvcpc.org/resources/resource-library/resource/20-facts-for-domestic-violence-awareness-month-october-2019.html" TargetMode="External"/><Relationship Id="rId10" Type="http://schemas.openxmlformats.org/officeDocument/2006/relationships/hyperlink" Target="https://ncsacw.acf.gov/files/domestic-violence-brief.pdf" TargetMode="External"/><Relationship Id="rId19" Type="http://schemas.openxmlformats.org/officeDocument/2006/relationships/hyperlink" Target="https://doi.org/10.1037/0735-7028.38.6.620" TargetMode="External"/><Relationship Id="rId4" Type="http://schemas.openxmlformats.org/officeDocument/2006/relationships/hyperlink" Target="https://acf.gov/trauma-toolkit/historical-trauma-concept" TargetMode="External"/><Relationship Id="rId9" Type="http://schemas.openxmlformats.org/officeDocument/2006/relationships/hyperlink" Target="https://doi.org/10.1007/s10896-009-9269-9" TargetMode="External"/><Relationship Id="rId14" Type="http://schemas.openxmlformats.org/officeDocument/2006/relationships/hyperlink" Target="https://www.ovcttac.gov/downloads/views/TrainingMaterials/NVAA/Documents_NVAA2011/ResourcePapers/Color_Intimate%20Partner%20Violence%20Resource%20Paper_2012_final_508c_9_17_2012.pdf" TargetMode="Externa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mailto:misty@nicwa.org"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10_44ACCEF8.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3E_227494EC.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3_1438DE24.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D2A1-ABAA-E5EA-2CC8-F39BFC6749CB}"/>
              </a:ext>
            </a:extLst>
          </p:cNvPr>
          <p:cNvSpPr>
            <a:spLocks noGrp="1"/>
          </p:cNvSpPr>
          <p:nvPr>
            <p:ph type="ctrTitle"/>
          </p:nvPr>
        </p:nvSpPr>
        <p:spPr>
          <a:xfrm>
            <a:off x="4597883" y="167447"/>
            <a:ext cx="7741074" cy="2423160"/>
          </a:xfrm>
        </p:spPr>
        <p:txBody>
          <a:bodyPr>
            <a:normAutofit/>
          </a:bodyPr>
          <a:lstStyle/>
          <a:p>
            <a:pPr algn="ctr"/>
            <a:r>
              <a:rPr lang="en-US" dirty="0"/>
              <a:t>Healing Together: Holistic Approaches to Domestic Violence and Child Maltreatment</a:t>
            </a:r>
          </a:p>
        </p:txBody>
      </p:sp>
      <p:sp>
        <p:nvSpPr>
          <p:cNvPr id="3" name="Subtitle 2">
            <a:extLst>
              <a:ext uri="{FF2B5EF4-FFF2-40B4-BE49-F238E27FC236}">
                <a16:creationId xmlns:a16="http://schemas.microsoft.com/office/drawing/2014/main" id="{E602CAFE-B91A-C270-C084-0C9911887880}"/>
              </a:ext>
            </a:extLst>
          </p:cNvPr>
          <p:cNvSpPr>
            <a:spLocks noGrp="1"/>
          </p:cNvSpPr>
          <p:nvPr>
            <p:ph type="subTitle" idx="1"/>
          </p:nvPr>
        </p:nvSpPr>
        <p:spPr>
          <a:xfrm>
            <a:off x="5878285" y="4724548"/>
            <a:ext cx="3013407" cy="1655762"/>
          </a:xfrm>
        </p:spPr>
        <p:txBody>
          <a:bodyPr/>
          <a:lstStyle/>
          <a:p>
            <a:r>
              <a:rPr lang="en-US" dirty="0"/>
              <a:t>Misty Flowers, MA</a:t>
            </a:r>
          </a:p>
          <a:p>
            <a:r>
              <a:rPr lang="en-US" dirty="0"/>
              <a:t>Isanti Dakota/Tlingit</a:t>
            </a:r>
          </a:p>
          <a:p>
            <a:r>
              <a:rPr lang="en-US" dirty="0"/>
              <a:t>Senior Child Welfare Fellow</a:t>
            </a:r>
          </a:p>
        </p:txBody>
      </p:sp>
    </p:spTree>
    <p:extLst>
      <p:ext uri="{BB962C8B-B14F-4D97-AF65-F5344CB8AC3E}">
        <p14:creationId xmlns:p14="http://schemas.microsoft.com/office/powerpoint/2010/main" val="351241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D086-8ACB-0660-CC64-CAD9B5CDD624}"/>
              </a:ext>
            </a:extLst>
          </p:cNvPr>
          <p:cNvSpPr>
            <a:spLocks noGrp="1"/>
          </p:cNvSpPr>
          <p:nvPr>
            <p:ph type="title"/>
          </p:nvPr>
        </p:nvSpPr>
        <p:spPr/>
        <p:txBody>
          <a:bodyPr/>
          <a:lstStyle/>
          <a:p>
            <a:r>
              <a:rPr lang="en-US" dirty="0"/>
              <a:t>Domestic Violence in Indian Country</a:t>
            </a:r>
          </a:p>
        </p:txBody>
      </p:sp>
      <p:sp>
        <p:nvSpPr>
          <p:cNvPr id="3" name="Content Placeholder 2">
            <a:extLst>
              <a:ext uri="{FF2B5EF4-FFF2-40B4-BE49-F238E27FC236}">
                <a16:creationId xmlns:a16="http://schemas.microsoft.com/office/drawing/2014/main" id="{4F52A4F2-DBCB-1147-F33D-DAE2B4827B21}"/>
              </a:ext>
            </a:extLst>
          </p:cNvPr>
          <p:cNvSpPr>
            <a:spLocks noGrp="1"/>
          </p:cNvSpPr>
          <p:nvPr>
            <p:ph sz="half" idx="1"/>
          </p:nvPr>
        </p:nvSpPr>
        <p:spPr>
          <a:xfrm>
            <a:off x="838200" y="1825625"/>
            <a:ext cx="10322490" cy="4351338"/>
          </a:xfrm>
        </p:spPr>
        <p:txBody>
          <a:bodyPr>
            <a:normAutofit fontScale="92500" lnSpcReduction="20000"/>
          </a:bodyPr>
          <a:lstStyle/>
          <a:p>
            <a:r>
              <a:rPr lang="en-US" dirty="0"/>
              <a:t>About </a:t>
            </a:r>
            <a:r>
              <a:rPr lang="en-US" b="1" dirty="0">
                <a:solidFill>
                  <a:srgbClr val="096E81"/>
                </a:solidFill>
              </a:rPr>
              <a:t>58%</a:t>
            </a:r>
            <a:r>
              <a:rPr lang="en-US" dirty="0">
                <a:solidFill>
                  <a:srgbClr val="096E81"/>
                </a:solidFill>
              </a:rPr>
              <a:t> </a:t>
            </a:r>
            <a:r>
              <a:rPr lang="en-US" dirty="0"/>
              <a:t>of American Indian and Alaska Native (AI/AN) women and </a:t>
            </a:r>
            <a:r>
              <a:rPr lang="en-US" b="1" dirty="0">
                <a:solidFill>
                  <a:srgbClr val="096E81"/>
                </a:solidFill>
              </a:rPr>
              <a:t>51%</a:t>
            </a:r>
            <a:r>
              <a:rPr lang="en-US" dirty="0">
                <a:solidFill>
                  <a:srgbClr val="096E81"/>
                </a:solidFill>
              </a:rPr>
              <a:t> </a:t>
            </a:r>
            <a:r>
              <a:rPr lang="en-US" dirty="0"/>
              <a:t>of AI/AN men experienced </a:t>
            </a:r>
            <a:r>
              <a:rPr lang="en-US" b="1" dirty="0"/>
              <a:t>intimate partner violence during their lifetimes</a:t>
            </a:r>
            <a:r>
              <a:rPr lang="en-US" dirty="0"/>
              <a:t> (NISVS 2016-2017)</a:t>
            </a:r>
          </a:p>
          <a:p>
            <a:r>
              <a:rPr lang="en-US" dirty="0"/>
              <a:t>Intimate partner violence was a factor in </a:t>
            </a:r>
            <a:r>
              <a:rPr lang="en-US" b="1" dirty="0">
                <a:solidFill>
                  <a:srgbClr val="096E81"/>
                </a:solidFill>
              </a:rPr>
              <a:t>38% </a:t>
            </a:r>
            <a:r>
              <a:rPr lang="en-US" b="1" dirty="0"/>
              <a:t>of homicides </a:t>
            </a:r>
            <a:r>
              <a:rPr lang="en-US" dirty="0"/>
              <a:t>of AI/AN women and 7% of homicides of AI/AN men (NVDRS 2022)</a:t>
            </a:r>
          </a:p>
          <a:p>
            <a:r>
              <a:rPr lang="en-US" dirty="0"/>
              <a:t> In their lifetime, about </a:t>
            </a:r>
            <a:r>
              <a:rPr lang="en-US" b="1" dirty="0">
                <a:solidFill>
                  <a:srgbClr val="096E81"/>
                </a:solidFill>
              </a:rPr>
              <a:t>44% </a:t>
            </a:r>
            <a:r>
              <a:rPr lang="en-US" dirty="0"/>
              <a:t>of AI/AN </a:t>
            </a:r>
            <a:r>
              <a:rPr lang="en-US" b="1" dirty="0"/>
              <a:t>women were raped</a:t>
            </a:r>
            <a:r>
              <a:rPr lang="en-US" dirty="0"/>
              <a:t>. In their lifetime, about 14% of AI/AN men were made to penetrate someone else through physical force, threats of violence, or alcohol or drug facilitation (NISVS 2016-2017)</a:t>
            </a:r>
          </a:p>
          <a:p>
            <a:r>
              <a:rPr lang="en-US" dirty="0"/>
              <a:t>About </a:t>
            </a:r>
            <a:r>
              <a:rPr lang="en-US" b="1" dirty="0">
                <a:solidFill>
                  <a:srgbClr val="096E81"/>
                </a:solidFill>
              </a:rPr>
              <a:t>32%</a:t>
            </a:r>
            <a:r>
              <a:rPr lang="en-US" dirty="0">
                <a:solidFill>
                  <a:srgbClr val="096E81"/>
                </a:solidFill>
              </a:rPr>
              <a:t> </a:t>
            </a:r>
            <a:r>
              <a:rPr lang="en-US" dirty="0"/>
              <a:t>of AI/AN women reported experiencing </a:t>
            </a:r>
            <a:r>
              <a:rPr lang="en-US" b="1" dirty="0"/>
              <a:t>sexual coercion</a:t>
            </a:r>
            <a:r>
              <a:rPr lang="en-US" dirty="0"/>
              <a:t>, which is unwanted sexual activity that happens when someone is pressured, tricked, threatened, or forced in a nonphysical way (NISVS 2016-2017)</a:t>
            </a:r>
          </a:p>
        </p:txBody>
      </p:sp>
    </p:spTree>
    <p:extLst>
      <p:ext uri="{BB962C8B-B14F-4D97-AF65-F5344CB8AC3E}">
        <p14:creationId xmlns:p14="http://schemas.microsoft.com/office/powerpoint/2010/main" val="311204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1990-8C29-1E9B-E82F-33D7D522ACDE}"/>
              </a:ext>
            </a:extLst>
          </p:cNvPr>
          <p:cNvSpPr>
            <a:spLocks noGrp="1"/>
          </p:cNvSpPr>
          <p:nvPr>
            <p:ph type="title"/>
          </p:nvPr>
        </p:nvSpPr>
        <p:spPr/>
        <p:txBody>
          <a:bodyPr>
            <a:normAutofit/>
          </a:bodyPr>
          <a:lstStyle/>
          <a:p>
            <a:r>
              <a:rPr lang="en-US" sz="2000" dirty="0"/>
              <a:t>National Child Abuse and Neglect Data System</a:t>
            </a:r>
          </a:p>
        </p:txBody>
      </p:sp>
      <p:sp>
        <p:nvSpPr>
          <p:cNvPr id="5" name="Content Placeholder 3">
            <a:extLst>
              <a:ext uri="{FF2B5EF4-FFF2-40B4-BE49-F238E27FC236}">
                <a16:creationId xmlns:a16="http://schemas.microsoft.com/office/drawing/2014/main" id="{87C35E21-638E-F472-874A-FCE767801B89}"/>
              </a:ext>
            </a:extLst>
          </p:cNvPr>
          <p:cNvSpPr>
            <a:spLocks noGrp="1"/>
          </p:cNvSpPr>
          <p:nvPr>
            <p:ph sz="half" idx="1"/>
          </p:nvPr>
        </p:nvSpPr>
        <p:spPr>
          <a:xfrm>
            <a:off x="838199" y="1825625"/>
            <a:ext cx="9710057" cy="4351338"/>
          </a:xfrm>
        </p:spPr>
        <p:txBody>
          <a:bodyPr>
            <a:normAutofit/>
          </a:bodyPr>
          <a:lstStyle/>
          <a:p>
            <a:r>
              <a:rPr lang="en-US" dirty="0"/>
              <a:t>Not every state reports on all possible risk factors.  Of the ones that do, Domestic Violence and Substance Abuse the are the 2 highest risk factors for child abuse/neglect (US DHHS, 2025)</a:t>
            </a:r>
          </a:p>
          <a:p>
            <a:r>
              <a:rPr lang="en-US" dirty="0"/>
              <a:t>36 states reporting in 2021 – 410,268 (</a:t>
            </a:r>
            <a:r>
              <a:rPr lang="en-US" dirty="0">
                <a:solidFill>
                  <a:srgbClr val="096E81"/>
                </a:solidFill>
              </a:rPr>
              <a:t>28.2%</a:t>
            </a:r>
            <a:r>
              <a:rPr lang="en-US" dirty="0"/>
              <a:t>) have the domestic violence caregiver factor(US DHHS, 2023)</a:t>
            </a:r>
          </a:p>
          <a:p>
            <a:r>
              <a:rPr lang="en-US" dirty="0"/>
              <a:t>38 states reporting in 2023 - 108,112 (</a:t>
            </a:r>
            <a:r>
              <a:rPr lang="en-US" dirty="0">
                <a:solidFill>
                  <a:srgbClr val="096E81"/>
                </a:solidFill>
              </a:rPr>
              <a:t>25%</a:t>
            </a:r>
            <a:r>
              <a:rPr lang="en-US" dirty="0"/>
              <a:t>) have the domestic violence caregiver factor (US DHHS, 2025)</a:t>
            </a:r>
          </a:p>
        </p:txBody>
      </p:sp>
    </p:spTree>
    <p:extLst>
      <p:ext uri="{BB962C8B-B14F-4D97-AF65-F5344CB8AC3E}">
        <p14:creationId xmlns:p14="http://schemas.microsoft.com/office/powerpoint/2010/main" val="66087040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0C8E-F160-28C5-0539-03B982E81E76}"/>
              </a:ext>
            </a:extLst>
          </p:cNvPr>
          <p:cNvSpPr>
            <a:spLocks noGrp="1"/>
          </p:cNvSpPr>
          <p:nvPr>
            <p:ph type="title"/>
          </p:nvPr>
        </p:nvSpPr>
        <p:spPr/>
        <p:txBody>
          <a:bodyPr/>
          <a:lstStyle/>
          <a:p>
            <a:r>
              <a:rPr lang="en-US" dirty="0"/>
              <a:t>Overlap</a:t>
            </a:r>
          </a:p>
        </p:txBody>
      </p:sp>
      <p:sp>
        <p:nvSpPr>
          <p:cNvPr id="3" name="Content Placeholder 2">
            <a:extLst>
              <a:ext uri="{FF2B5EF4-FFF2-40B4-BE49-F238E27FC236}">
                <a16:creationId xmlns:a16="http://schemas.microsoft.com/office/drawing/2014/main" id="{9198158B-459E-2BE3-793C-EC581185CCF0}"/>
              </a:ext>
            </a:extLst>
          </p:cNvPr>
          <p:cNvSpPr>
            <a:spLocks noGrp="1"/>
          </p:cNvSpPr>
          <p:nvPr>
            <p:ph sz="half" idx="1"/>
          </p:nvPr>
        </p:nvSpPr>
        <p:spPr>
          <a:xfrm>
            <a:off x="838200" y="1825625"/>
            <a:ext cx="10204938" cy="4351338"/>
          </a:xfrm>
        </p:spPr>
        <p:txBody>
          <a:bodyPr/>
          <a:lstStyle/>
          <a:p>
            <a:r>
              <a:rPr lang="en-US" dirty="0"/>
              <a:t>The overlap between Inter-Personal Violence (IPV) and child physical abuse in published studies range from </a:t>
            </a:r>
            <a:r>
              <a:rPr lang="en-US" dirty="0">
                <a:solidFill>
                  <a:srgbClr val="096E81"/>
                </a:solidFill>
              </a:rPr>
              <a:t>45% - 70%</a:t>
            </a:r>
            <a:r>
              <a:rPr lang="en-US" dirty="0"/>
              <a:t> (Thackeray et al., 2023)</a:t>
            </a:r>
          </a:p>
          <a:p>
            <a:pPr marL="0" indent="0">
              <a:buNone/>
            </a:pPr>
            <a:r>
              <a:rPr lang="en-US" dirty="0"/>
              <a:t>National Survey of Children’s Exposure to Violence (Thackeray et al., 2023) :</a:t>
            </a:r>
          </a:p>
          <a:p>
            <a:r>
              <a:rPr lang="en-US" dirty="0">
                <a:solidFill>
                  <a:srgbClr val="096E81"/>
                </a:solidFill>
              </a:rPr>
              <a:t>1 in 3 </a:t>
            </a:r>
            <a:r>
              <a:rPr lang="en-US" dirty="0"/>
              <a:t>youth with a history of IPV has been maltreated within the past year</a:t>
            </a:r>
          </a:p>
          <a:p>
            <a:r>
              <a:rPr lang="en-US" dirty="0">
                <a:solidFill>
                  <a:srgbClr val="096E81"/>
                </a:solidFill>
              </a:rPr>
              <a:t>56.8% </a:t>
            </a:r>
            <a:r>
              <a:rPr lang="en-US" dirty="0"/>
              <a:t>of children exposed to IPV reported a history of </a:t>
            </a:r>
            <a:r>
              <a:rPr lang="en-US" dirty="0" err="1"/>
              <a:t>maltreatmen</a:t>
            </a:r>
            <a:r>
              <a:rPr lang="en-US" dirty="0"/>
              <a:t> t in their lifetime. </a:t>
            </a:r>
          </a:p>
        </p:txBody>
      </p:sp>
    </p:spTree>
    <p:extLst>
      <p:ext uri="{BB962C8B-B14F-4D97-AF65-F5344CB8AC3E}">
        <p14:creationId xmlns:p14="http://schemas.microsoft.com/office/powerpoint/2010/main" val="2592452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E2EC8F3-146A-CC9C-5709-6FC3F4EECAEC}"/>
              </a:ext>
            </a:extLst>
          </p:cNvPr>
          <p:cNvGraphicFramePr>
            <a:graphicFrameLocks noGrp="1"/>
          </p:cNvGraphicFramePr>
          <p:nvPr>
            <p:ph idx="1"/>
            <p:extLst>
              <p:ext uri="{D42A27DB-BD31-4B8C-83A1-F6EECF244321}">
                <p14:modId xmlns:p14="http://schemas.microsoft.com/office/powerpoint/2010/main" val="3163207142"/>
              </p:ext>
            </p:extLst>
          </p:nvPr>
        </p:nvGraphicFramePr>
        <p:xfrm>
          <a:off x="2550913" y="1685599"/>
          <a:ext cx="6482759" cy="5090617"/>
        </p:xfrm>
        <a:graphic>
          <a:graphicData uri="http://schemas.openxmlformats.org/drawingml/2006/table">
            <a:tbl>
              <a:tblPr firstRow="1" firstCol="1" lastRow="1" lastCol="1" bandRow="1" bandCol="1">
                <a:tableStyleId>{5C22544A-7EE6-4342-B048-85BDC9FD1C3A}</a:tableStyleId>
              </a:tblPr>
              <a:tblGrid>
                <a:gridCol w="1491959">
                  <a:extLst>
                    <a:ext uri="{9D8B030D-6E8A-4147-A177-3AD203B41FA5}">
                      <a16:colId xmlns:a16="http://schemas.microsoft.com/office/drawing/2014/main" val="4108911823"/>
                    </a:ext>
                  </a:extLst>
                </a:gridCol>
                <a:gridCol w="1663600">
                  <a:extLst>
                    <a:ext uri="{9D8B030D-6E8A-4147-A177-3AD203B41FA5}">
                      <a16:colId xmlns:a16="http://schemas.microsoft.com/office/drawing/2014/main" val="3056820002"/>
                    </a:ext>
                  </a:extLst>
                </a:gridCol>
                <a:gridCol w="1742819">
                  <a:extLst>
                    <a:ext uri="{9D8B030D-6E8A-4147-A177-3AD203B41FA5}">
                      <a16:colId xmlns:a16="http://schemas.microsoft.com/office/drawing/2014/main" val="1166420528"/>
                    </a:ext>
                  </a:extLst>
                </a:gridCol>
                <a:gridCol w="1584381">
                  <a:extLst>
                    <a:ext uri="{9D8B030D-6E8A-4147-A177-3AD203B41FA5}">
                      <a16:colId xmlns:a16="http://schemas.microsoft.com/office/drawing/2014/main" val="3946737258"/>
                    </a:ext>
                  </a:extLst>
                </a:gridCol>
              </a:tblGrid>
              <a:tr h="321029">
                <a:tc gridSpan="4">
                  <a:txBody>
                    <a:bodyPr/>
                    <a:lstStyle/>
                    <a:p>
                      <a:pPr marL="0" marR="0" algn="ctr">
                        <a:lnSpc>
                          <a:spcPct val="115000"/>
                        </a:lnSpc>
                        <a:buNone/>
                      </a:pPr>
                      <a:r>
                        <a:rPr lang="en-US" sz="1200">
                          <a:effectLst/>
                        </a:rPr>
                        <a:t>Disproportionality By State </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1058875"/>
                  </a:ext>
                </a:extLst>
              </a:tr>
              <a:tr h="1035775">
                <a:tc>
                  <a:txBody>
                    <a:bodyPr/>
                    <a:lstStyle/>
                    <a:p>
                      <a:pPr marL="0" marR="0" algn="ctr">
                        <a:lnSpc>
                          <a:spcPct val="115000"/>
                        </a:lnSpc>
                        <a:buNone/>
                      </a:pPr>
                      <a:r>
                        <a:rPr lang="en-US" sz="1100" spc="-10">
                          <a:effectLst/>
                        </a:rPr>
                        <a:t> </a:t>
                      </a:r>
                      <a:endParaRPr lang="en-US" sz="1100">
                        <a:effectLst/>
                      </a:endParaRPr>
                    </a:p>
                    <a:p>
                      <a:pPr marL="0" marR="0" algn="ctr">
                        <a:lnSpc>
                          <a:spcPct val="115000"/>
                        </a:lnSpc>
                        <a:buNone/>
                      </a:pPr>
                      <a:r>
                        <a:rPr lang="en-US" sz="1100" spc="-10">
                          <a:effectLst/>
                        </a:rPr>
                        <a:t>State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buNone/>
                      </a:pPr>
                      <a:r>
                        <a:rPr lang="en-US" sz="1100" spc="-10">
                          <a:effectLst/>
                        </a:rPr>
                        <a:t> </a:t>
                      </a:r>
                      <a:endParaRPr lang="en-US" sz="1100">
                        <a:effectLst/>
                      </a:endParaRPr>
                    </a:p>
                    <a:p>
                      <a:pPr marL="0" marR="0" algn="ctr">
                        <a:lnSpc>
                          <a:spcPct val="115000"/>
                        </a:lnSpc>
                        <a:buNone/>
                      </a:pPr>
                      <a:r>
                        <a:rPr lang="en-US" sz="1100" spc="-10">
                          <a:effectLst/>
                        </a:rPr>
                        <a:t>Disproportionality</a:t>
                      </a:r>
                      <a:r>
                        <a:rPr lang="en-US" sz="1100" spc="200">
                          <a:effectLst/>
                        </a:rPr>
                        <a:t> </a:t>
                      </a:r>
                      <a:r>
                        <a:rPr lang="en-US" sz="1100">
                          <a:effectLst/>
                        </a:rPr>
                        <a:t>Rate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buNone/>
                      </a:pPr>
                      <a:r>
                        <a:rPr lang="en-US" sz="1100">
                          <a:effectLst/>
                        </a:rPr>
                        <a:t>% of children who</a:t>
                      </a:r>
                      <a:r>
                        <a:rPr lang="en-US" sz="1100" spc="-15">
                          <a:effectLst/>
                        </a:rPr>
                        <a:t> </a:t>
                      </a:r>
                      <a:r>
                        <a:rPr lang="en-US" sz="1100">
                          <a:effectLst/>
                        </a:rPr>
                        <a:t>are</a:t>
                      </a:r>
                      <a:r>
                        <a:rPr lang="en-US" sz="1100" spc="-30">
                          <a:effectLst/>
                        </a:rPr>
                        <a:t> </a:t>
                      </a:r>
                      <a:r>
                        <a:rPr lang="en-US" sz="1100" spc="-10">
                          <a:effectLst/>
                        </a:rPr>
                        <a:t>Native alone</a:t>
                      </a:r>
                      <a:endParaRPr lang="en-US" sz="1100">
                        <a:effectLst/>
                      </a:endParaRPr>
                    </a:p>
                    <a:p>
                      <a:pPr marL="0" marR="0" algn="ctr">
                        <a:lnSpc>
                          <a:spcPct val="115000"/>
                        </a:lnSpc>
                        <a:buNone/>
                      </a:pPr>
                      <a:r>
                        <a:rPr lang="en-US" sz="1100">
                          <a:effectLst/>
                        </a:rPr>
                        <a:t>(Puzzanchera et al., 2023)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buNone/>
                      </a:pPr>
                      <a:r>
                        <a:rPr lang="en-US" sz="1100">
                          <a:effectLst/>
                        </a:rPr>
                        <a:t>% of children in foster care who</a:t>
                      </a:r>
                      <a:r>
                        <a:rPr lang="en-US" sz="1100" spc="-15">
                          <a:effectLst/>
                        </a:rPr>
                        <a:t> </a:t>
                      </a:r>
                      <a:r>
                        <a:rPr lang="en-US" sz="1100">
                          <a:effectLst/>
                        </a:rPr>
                        <a:t>are</a:t>
                      </a:r>
                      <a:r>
                        <a:rPr lang="en-US" sz="1100" spc="-30">
                          <a:effectLst/>
                        </a:rPr>
                        <a:t> Native alone</a:t>
                      </a:r>
                      <a:endParaRPr lang="en-US" sz="1100">
                        <a:effectLst/>
                      </a:endParaRPr>
                    </a:p>
                    <a:p>
                      <a:pPr marL="0" marR="0" algn="ctr">
                        <a:lnSpc>
                          <a:spcPct val="115000"/>
                        </a:lnSpc>
                        <a:buNone/>
                      </a:pPr>
                      <a:r>
                        <a:rPr lang="en-US" sz="1100" spc="-30">
                          <a:effectLst/>
                        </a:rPr>
                        <a:t>(HHS, 2025)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223621114"/>
                  </a:ext>
                </a:extLst>
              </a:tr>
              <a:tr h="251804">
                <a:tc>
                  <a:txBody>
                    <a:bodyPr/>
                    <a:lstStyle/>
                    <a:p>
                      <a:pPr marL="57785" marR="0" algn="l">
                        <a:lnSpc>
                          <a:spcPct val="115000"/>
                        </a:lnSpc>
                        <a:spcBef>
                          <a:spcPts val="210"/>
                        </a:spcBef>
                        <a:buNone/>
                      </a:pPr>
                      <a:r>
                        <a:rPr lang="en-US" sz="1100" spc="-10">
                          <a:effectLst/>
                        </a:rPr>
                        <a:t>Minnesota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25"/>
                        </a:spcBef>
                        <a:buNone/>
                      </a:pPr>
                      <a:r>
                        <a:rPr lang="en-US" sz="1100" spc="-10">
                          <a:effectLst/>
                        </a:rPr>
                        <a:t>13.5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25"/>
                        </a:spcBef>
                        <a:buNone/>
                      </a:pPr>
                      <a:r>
                        <a:rPr lang="en-US" sz="1100" spc="-20">
                          <a:effectLst/>
                        </a:rPr>
                        <a:t>1.4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25"/>
                        </a:spcBef>
                        <a:buNone/>
                      </a:pPr>
                      <a:r>
                        <a:rPr lang="en-US" sz="1100" spc="-10">
                          <a:effectLst/>
                        </a:rPr>
                        <a:t>19</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445478888"/>
                  </a:ext>
                </a:extLst>
              </a:tr>
              <a:tr h="248344">
                <a:tc>
                  <a:txBody>
                    <a:bodyPr/>
                    <a:lstStyle/>
                    <a:p>
                      <a:pPr marL="57785" marR="0" algn="l">
                        <a:lnSpc>
                          <a:spcPct val="115000"/>
                        </a:lnSpc>
                        <a:spcBef>
                          <a:spcPts val="210"/>
                        </a:spcBef>
                        <a:buNone/>
                      </a:pPr>
                      <a:r>
                        <a:rPr lang="en-US" sz="1100" spc="-10">
                          <a:effectLst/>
                        </a:rPr>
                        <a:t>Wisconsin</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6.0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1.0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6</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442662711"/>
                  </a:ext>
                </a:extLst>
              </a:tr>
              <a:tr h="250075">
                <a:tc>
                  <a:txBody>
                    <a:bodyPr/>
                    <a:lstStyle/>
                    <a:p>
                      <a:pPr marL="57785" marR="0" algn="l">
                        <a:lnSpc>
                          <a:spcPct val="115000"/>
                        </a:lnSpc>
                        <a:spcBef>
                          <a:spcPts val="210"/>
                        </a:spcBef>
                        <a:buNone/>
                      </a:pPr>
                      <a:r>
                        <a:rPr lang="en-US" sz="1100">
                          <a:effectLst/>
                        </a:rPr>
                        <a:t>North</a:t>
                      </a:r>
                      <a:r>
                        <a:rPr lang="en-US" sz="1100" spc="100">
                          <a:effectLst/>
                        </a:rPr>
                        <a:t> </a:t>
                      </a:r>
                      <a:r>
                        <a:rPr lang="en-US" sz="1100" spc="-10">
                          <a:effectLst/>
                        </a:rPr>
                        <a:t>Dakota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5"/>
                        </a:spcBef>
                        <a:buNone/>
                      </a:pPr>
                      <a:r>
                        <a:rPr lang="en-US" sz="1100" spc="-20">
                          <a:effectLst/>
                        </a:rPr>
                        <a:t>5.7</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5"/>
                        </a:spcBef>
                        <a:buNone/>
                      </a:pPr>
                      <a:r>
                        <a:rPr lang="en-US" sz="1100" spc="-20">
                          <a:effectLst/>
                        </a:rPr>
                        <a:t>7.6</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5"/>
                        </a:spcBef>
                        <a:buNone/>
                      </a:pPr>
                      <a:r>
                        <a:rPr lang="en-US" sz="1100" spc="-10">
                          <a:effectLst/>
                        </a:rPr>
                        <a:t>44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975963865"/>
                  </a:ext>
                </a:extLst>
              </a:tr>
              <a:tr h="250075">
                <a:tc>
                  <a:txBody>
                    <a:bodyPr/>
                    <a:lstStyle/>
                    <a:p>
                      <a:pPr marL="57785" marR="0" algn="l">
                        <a:lnSpc>
                          <a:spcPct val="115000"/>
                        </a:lnSpc>
                        <a:spcBef>
                          <a:spcPts val="210"/>
                        </a:spcBef>
                        <a:buNone/>
                      </a:pPr>
                      <a:r>
                        <a:rPr lang="en-US" sz="1100" spc="-10">
                          <a:effectLst/>
                        </a:rPr>
                        <a:t>Oregon</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5"/>
                        </a:spcBef>
                        <a:buNone/>
                      </a:pPr>
                      <a:r>
                        <a:rPr lang="en-US" sz="1100" spc="-20">
                          <a:effectLst/>
                        </a:rPr>
                        <a:t>4.5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5"/>
                        </a:spcBef>
                        <a:buNone/>
                      </a:pPr>
                      <a:r>
                        <a:rPr lang="en-US" sz="1100" spc="-20">
                          <a:effectLst/>
                        </a:rPr>
                        <a:t>1.1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5"/>
                        </a:spcBef>
                        <a:buNone/>
                      </a:pPr>
                      <a:r>
                        <a:rPr lang="en-US" sz="1100" spc="-20">
                          <a:effectLst/>
                        </a:rPr>
                        <a:t>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25362513"/>
                  </a:ext>
                </a:extLst>
              </a:tr>
              <a:tr h="250075">
                <a:tc>
                  <a:txBody>
                    <a:bodyPr/>
                    <a:lstStyle/>
                    <a:p>
                      <a:pPr marL="57785" marR="0" algn="l">
                        <a:lnSpc>
                          <a:spcPct val="115000"/>
                        </a:lnSpc>
                        <a:spcBef>
                          <a:spcPts val="210"/>
                        </a:spcBef>
                        <a:buNone/>
                      </a:pPr>
                      <a:r>
                        <a:rPr lang="en-US" sz="1100">
                          <a:effectLst/>
                        </a:rPr>
                        <a:t>South</a:t>
                      </a:r>
                      <a:r>
                        <a:rPr lang="en-US" sz="1100" spc="100">
                          <a:effectLst/>
                        </a:rPr>
                        <a:t> </a:t>
                      </a:r>
                      <a:r>
                        <a:rPr lang="en-US" sz="1100" spc="-10">
                          <a:effectLst/>
                        </a:rPr>
                        <a:t>Dakota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5"/>
                        </a:spcBef>
                        <a:buNone/>
                      </a:pPr>
                      <a:r>
                        <a:rPr lang="en-US" sz="1100" spc="-20">
                          <a:effectLst/>
                        </a:rPr>
                        <a:t>4.4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5"/>
                        </a:spcBef>
                        <a:buNone/>
                      </a:pPr>
                      <a:r>
                        <a:rPr lang="en-US" sz="1100" spc="-10">
                          <a:effectLst/>
                        </a:rPr>
                        <a:t>12.4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5"/>
                        </a:spcBef>
                        <a:buNone/>
                      </a:pPr>
                      <a:r>
                        <a:rPr lang="en-US" sz="1100" spc="-10">
                          <a:effectLst/>
                        </a:rPr>
                        <a:t>55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275889169"/>
                  </a:ext>
                </a:extLst>
              </a:tr>
              <a:tr h="248344">
                <a:tc>
                  <a:txBody>
                    <a:bodyPr/>
                    <a:lstStyle/>
                    <a:p>
                      <a:pPr marL="57785" marR="0" algn="l">
                        <a:lnSpc>
                          <a:spcPct val="115000"/>
                        </a:lnSpc>
                        <a:spcBef>
                          <a:spcPts val="210"/>
                        </a:spcBef>
                        <a:buNone/>
                      </a:pPr>
                      <a:r>
                        <a:rPr lang="en-US" sz="1100" spc="-20">
                          <a:effectLst/>
                        </a:rPr>
                        <a:t>Utah</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4.4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dirty="0">
                          <a:effectLst/>
                        </a:rPr>
                        <a:t>0.9</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592503270"/>
                  </a:ext>
                </a:extLst>
              </a:tr>
              <a:tr h="248344">
                <a:tc>
                  <a:txBody>
                    <a:bodyPr/>
                    <a:lstStyle/>
                    <a:p>
                      <a:pPr marL="57785" marR="0" algn="l">
                        <a:lnSpc>
                          <a:spcPct val="115000"/>
                        </a:lnSpc>
                        <a:spcBef>
                          <a:spcPts val="210"/>
                        </a:spcBef>
                        <a:buNone/>
                      </a:pPr>
                      <a:r>
                        <a:rPr lang="en-US" sz="1100" spc="-10">
                          <a:effectLst/>
                        </a:rPr>
                        <a:t>Montana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4.3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10">
                          <a:effectLst/>
                        </a:rPr>
                        <a:t>9.3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10">
                          <a:effectLst/>
                        </a:rPr>
                        <a:t>40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389747477"/>
                  </a:ext>
                </a:extLst>
              </a:tr>
              <a:tr h="248344">
                <a:tc>
                  <a:txBody>
                    <a:bodyPr/>
                    <a:lstStyle/>
                    <a:p>
                      <a:pPr marL="57785" marR="0" algn="l">
                        <a:lnSpc>
                          <a:spcPct val="115000"/>
                        </a:lnSpc>
                        <a:spcBef>
                          <a:spcPts val="210"/>
                        </a:spcBef>
                        <a:buNone/>
                      </a:pPr>
                      <a:r>
                        <a:rPr lang="en-US" sz="1100" spc="-10">
                          <a:effectLst/>
                        </a:rPr>
                        <a:t>Iowa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3.3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0.3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994852622"/>
                  </a:ext>
                </a:extLst>
              </a:tr>
              <a:tr h="248344">
                <a:tc>
                  <a:txBody>
                    <a:bodyPr/>
                    <a:lstStyle/>
                    <a:p>
                      <a:pPr marL="57785" marR="0" algn="l">
                        <a:lnSpc>
                          <a:spcPct val="115000"/>
                        </a:lnSpc>
                        <a:spcBef>
                          <a:spcPts val="210"/>
                        </a:spcBef>
                        <a:buNone/>
                      </a:pPr>
                      <a:r>
                        <a:rPr lang="en-US" sz="1100" spc="-10">
                          <a:effectLst/>
                        </a:rPr>
                        <a:t>Alaska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2.7</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18.6</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52</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720733808"/>
                  </a:ext>
                </a:extLst>
              </a:tr>
              <a:tr h="248344">
                <a:tc>
                  <a:txBody>
                    <a:bodyPr/>
                    <a:lstStyle/>
                    <a:p>
                      <a:pPr marL="57785" marR="0" algn="l">
                        <a:lnSpc>
                          <a:spcPct val="115000"/>
                        </a:lnSpc>
                        <a:spcBef>
                          <a:spcPts val="210"/>
                        </a:spcBef>
                        <a:buNone/>
                      </a:pPr>
                      <a:r>
                        <a:rPr lang="en-US" sz="1100" spc="-10">
                          <a:effectLst/>
                        </a:rPr>
                        <a:t>Nebraska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2.7</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1.1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585442616"/>
                  </a:ext>
                </a:extLst>
              </a:tr>
              <a:tr h="248344">
                <a:tc>
                  <a:txBody>
                    <a:bodyPr/>
                    <a:lstStyle/>
                    <a:p>
                      <a:pPr marL="57785" marR="0" algn="l">
                        <a:lnSpc>
                          <a:spcPct val="115000"/>
                        </a:lnSpc>
                        <a:spcBef>
                          <a:spcPts val="210"/>
                        </a:spcBef>
                        <a:buNone/>
                      </a:pPr>
                      <a:r>
                        <a:rPr lang="en-US" sz="1100" spc="-10">
                          <a:effectLst/>
                        </a:rPr>
                        <a:t>California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2.5</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0.4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57656629"/>
                  </a:ext>
                </a:extLst>
              </a:tr>
              <a:tr h="248344">
                <a:tc>
                  <a:txBody>
                    <a:bodyPr/>
                    <a:lstStyle/>
                    <a:p>
                      <a:pPr marL="57785" marR="0" algn="l">
                        <a:lnSpc>
                          <a:spcPct val="115000"/>
                        </a:lnSpc>
                        <a:spcBef>
                          <a:spcPts val="210"/>
                        </a:spcBef>
                        <a:buNone/>
                      </a:pPr>
                      <a:r>
                        <a:rPr lang="en-US" sz="1100" spc="-10">
                          <a:effectLst/>
                        </a:rPr>
                        <a:t>Idaho</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2.0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10">
                          <a:effectLst/>
                        </a:rPr>
                        <a:t>1.0</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10">
                          <a:effectLst/>
                        </a:rPr>
                        <a:t>2</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002936242"/>
                  </a:ext>
                </a:extLst>
              </a:tr>
              <a:tr h="248344">
                <a:tc>
                  <a:txBody>
                    <a:bodyPr/>
                    <a:lstStyle/>
                    <a:p>
                      <a:pPr marL="57785" marR="0" algn="l">
                        <a:lnSpc>
                          <a:spcPct val="115000"/>
                        </a:lnSpc>
                        <a:spcBef>
                          <a:spcPts val="210"/>
                        </a:spcBef>
                        <a:buNone/>
                      </a:pPr>
                      <a:r>
                        <a:rPr lang="en-US" sz="1100">
                          <a:effectLst/>
                        </a:rPr>
                        <a:t>North Carolina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1.8</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1.1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2</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33294812"/>
                  </a:ext>
                </a:extLst>
              </a:tr>
              <a:tr h="248344">
                <a:tc>
                  <a:txBody>
                    <a:bodyPr/>
                    <a:lstStyle/>
                    <a:p>
                      <a:pPr marL="57785" marR="0" algn="l">
                        <a:lnSpc>
                          <a:spcPct val="115000"/>
                        </a:lnSpc>
                        <a:spcBef>
                          <a:spcPts val="210"/>
                        </a:spcBef>
                        <a:buNone/>
                      </a:pPr>
                      <a:r>
                        <a:rPr lang="en-US" sz="1100">
                          <a:effectLst/>
                        </a:rPr>
                        <a:t>Kansas</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1.4</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0.7</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a:effectLst/>
                        </a:rPr>
                        <a:t>1</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956292991"/>
                  </a:ext>
                </a:extLst>
              </a:tr>
              <a:tr h="248344">
                <a:tc>
                  <a:txBody>
                    <a:bodyPr/>
                    <a:lstStyle/>
                    <a:p>
                      <a:pPr marL="57785" marR="0" algn="l">
                        <a:lnSpc>
                          <a:spcPct val="115000"/>
                        </a:lnSpc>
                        <a:spcBef>
                          <a:spcPts val="210"/>
                        </a:spcBef>
                        <a:buNone/>
                      </a:pPr>
                      <a:r>
                        <a:rPr lang="en-US" sz="1100" spc="-10">
                          <a:effectLst/>
                        </a:rPr>
                        <a:t>Arizona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7620" marR="0" algn="ctr">
                        <a:lnSpc>
                          <a:spcPct val="115000"/>
                        </a:lnSpc>
                        <a:spcBef>
                          <a:spcPts val="210"/>
                        </a:spcBef>
                        <a:buNone/>
                      </a:pPr>
                      <a:r>
                        <a:rPr lang="en-US" sz="1100" spc="-20">
                          <a:effectLst/>
                        </a:rPr>
                        <a:t>1.3</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6985" marR="0" algn="ctr">
                        <a:lnSpc>
                          <a:spcPct val="115000"/>
                        </a:lnSpc>
                        <a:spcBef>
                          <a:spcPts val="210"/>
                        </a:spcBef>
                        <a:buNone/>
                      </a:pPr>
                      <a:r>
                        <a:rPr lang="en-US" sz="1100" spc="-20">
                          <a:effectLst/>
                        </a:rPr>
                        <a:t>4.6</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algn="ctr">
                        <a:lnSpc>
                          <a:spcPct val="115000"/>
                        </a:lnSpc>
                        <a:spcBef>
                          <a:spcPts val="210"/>
                        </a:spcBef>
                        <a:buNone/>
                      </a:pPr>
                      <a:r>
                        <a:rPr lang="en-US" sz="1100" spc="-20" dirty="0">
                          <a:effectLst/>
                        </a:rPr>
                        <a:t>6</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569675949"/>
                  </a:ext>
                </a:extLst>
              </a:tr>
            </a:tbl>
          </a:graphicData>
        </a:graphic>
      </p:graphicFrame>
      <p:sp>
        <p:nvSpPr>
          <p:cNvPr id="5" name="Title 4">
            <a:extLst>
              <a:ext uri="{FF2B5EF4-FFF2-40B4-BE49-F238E27FC236}">
                <a16:creationId xmlns:a16="http://schemas.microsoft.com/office/drawing/2014/main" id="{3D08E853-D847-F4CC-127C-6CA88237B737}"/>
              </a:ext>
            </a:extLst>
          </p:cNvPr>
          <p:cNvSpPr>
            <a:spLocks noGrp="1"/>
          </p:cNvSpPr>
          <p:nvPr>
            <p:ph type="title"/>
          </p:nvPr>
        </p:nvSpPr>
        <p:spPr/>
        <p:txBody>
          <a:bodyPr/>
          <a:lstStyle/>
          <a:p>
            <a:r>
              <a:rPr lang="en-US" dirty="0"/>
              <a:t>Disproportionality in Child Welfare</a:t>
            </a:r>
          </a:p>
        </p:txBody>
      </p:sp>
      <p:sp>
        <p:nvSpPr>
          <p:cNvPr id="8" name="Rectangle 1">
            <a:extLst>
              <a:ext uri="{FF2B5EF4-FFF2-40B4-BE49-F238E27FC236}">
                <a16:creationId xmlns:a16="http://schemas.microsoft.com/office/drawing/2014/main" id="{5F43A986-DAA3-00BC-C08A-B88C5E5AB02E}"/>
              </a:ext>
            </a:extLst>
          </p:cNvPr>
          <p:cNvSpPr>
            <a:spLocks noChangeArrowheads="1"/>
          </p:cNvSpPr>
          <p:nvPr/>
        </p:nvSpPr>
        <p:spPr bwMode="auto">
          <a:xfrm>
            <a:off x="-1826185" y="-69020"/>
            <a:ext cx="14018185" cy="52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82730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48D07-D721-EF2A-928C-BA5548363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9C860-B11D-A428-1912-74AB78151592}"/>
              </a:ext>
            </a:extLst>
          </p:cNvPr>
          <p:cNvSpPr>
            <a:spLocks noGrp="1"/>
          </p:cNvSpPr>
          <p:nvPr>
            <p:ph type="title"/>
          </p:nvPr>
        </p:nvSpPr>
        <p:spPr>
          <a:xfrm>
            <a:off x="789214" y="3105834"/>
            <a:ext cx="9623714" cy="646331"/>
          </a:xfrm>
        </p:spPr>
        <p:txBody>
          <a:bodyPr>
            <a:normAutofit fontScale="90000"/>
          </a:bodyPr>
          <a:lstStyle/>
          <a:p>
            <a:r>
              <a:rPr lang="en-US" dirty="0"/>
              <a:t>Mandated Reporting</a:t>
            </a:r>
          </a:p>
        </p:txBody>
      </p:sp>
    </p:spTree>
    <p:extLst>
      <p:ext uri="{BB962C8B-B14F-4D97-AF65-F5344CB8AC3E}">
        <p14:creationId xmlns:p14="http://schemas.microsoft.com/office/powerpoint/2010/main" val="1992696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D5DB77-66AC-6CA4-3E0A-1D8810D36141}"/>
              </a:ext>
            </a:extLst>
          </p:cNvPr>
          <p:cNvSpPr>
            <a:spLocks noGrp="1"/>
          </p:cNvSpPr>
          <p:nvPr>
            <p:ph idx="1"/>
          </p:nvPr>
        </p:nvSpPr>
        <p:spPr/>
        <p:txBody>
          <a:bodyPr/>
          <a:lstStyle/>
          <a:p>
            <a:pPr fontAlgn="base"/>
            <a:r>
              <a:rPr lang="en-US" dirty="0"/>
              <a:t>Indian Child Protection &amp; Family Violence Prevention Act​</a:t>
            </a:r>
          </a:p>
          <a:p>
            <a:pPr fontAlgn="base"/>
            <a:r>
              <a:rPr lang="en-US" dirty="0"/>
              <a:t>Victims of Abuse Act​</a:t>
            </a:r>
          </a:p>
          <a:p>
            <a:pPr fontAlgn="base"/>
            <a:r>
              <a:rPr lang="en-US" dirty="0"/>
              <a:t>Tribal Laws and Ordinances​</a:t>
            </a:r>
          </a:p>
          <a:p>
            <a:pPr fontAlgn="base"/>
            <a:r>
              <a:rPr lang="en-US" dirty="0"/>
              <a:t>Various state laws</a:t>
            </a:r>
          </a:p>
          <a:p>
            <a:pPr fontAlgn="base"/>
            <a:r>
              <a:rPr lang="en-US" dirty="0"/>
              <a:t>ICWA</a:t>
            </a:r>
          </a:p>
          <a:p>
            <a:endParaRPr lang="en-US" dirty="0"/>
          </a:p>
        </p:txBody>
      </p:sp>
      <p:sp>
        <p:nvSpPr>
          <p:cNvPr id="3" name="Title 2">
            <a:extLst>
              <a:ext uri="{FF2B5EF4-FFF2-40B4-BE49-F238E27FC236}">
                <a16:creationId xmlns:a16="http://schemas.microsoft.com/office/drawing/2014/main" id="{B8B70AE1-1995-4E8C-C661-1907FED883A6}"/>
              </a:ext>
            </a:extLst>
          </p:cNvPr>
          <p:cNvSpPr>
            <a:spLocks noGrp="1"/>
          </p:cNvSpPr>
          <p:nvPr>
            <p:ph type="title"/>
          </p:nvPr>
        </p:nvSpPr>
        <p:spPr/>
        <p:txBody>
          <a:bodyPr/>
          <a:lstStyle/>
          <a:p>
            <a:r>
              <a:rPr lang="en-US" dirty="0"/>
              <a:t>Child Abuse Laws in Indian Country</a:t>
            </a:r>
          </a:p>
        </p:txBody>
      </p:sp>
    </p:spTree>
    <p:extLst>
      <p:ext uri="{BB962C8B-B14F-4D97-AF65-F5344CB8AC3E}">
        <p14:creationId xmlns:p14="http://schemas.microsoft.com/office/powerpoint/2010/main" val="378790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84062-39FD-39C3-FDD3-A7EA2C03D791}"/>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a:ea typeface="+mn-ea"/>
                <a:cs typeface="+mn-cs"/>
              </a:rPr>
              <a:t>Mandated Reporting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a:ea typeface="+mn-ea"/>
                <a:cs typeface="+mn-cs"/>
              </a:rPr>
              <a:t>Definitions of child abuse/neglect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a:ea typeface="+mn-ea"/>
                <a:cs typeface="+mn-cs"/>
              </a:rPr>
              <a:t>Protections for mandated reporters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a:ea typeface="+mn-ea"/>
                <a:cs typeface="+mn-cs"/>
              </a:rPr>
              <a:t>How to spot evidence of child abuse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a:ea typeface="+mn-ea"/>
                <a:cs typeface="+mn-cs"/>
              </a:rPr>
              <a:t>How to report child abuse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a:ea typeface="+mn-ea"/>
                <a:cs typeface="+mn-cs"/>
              </a:rPr>
              <a:t>What happens after a report is filed</a:t>
            </a:r>
          </a:p>
          <a:p>
            <a:endParaRPr lang="en-US" dirty="0"/>
          </a:p>
        </p:txBody>
      </p:sp>
      <p:sp>
        <p:nvSpPr>
          <p:cNvPr id="3" name="Title 2">
            <a:extLst>
              <a:ext uri="{FF2B5EF4-FFF2-40B4-BE49-F238E27FC236}">
                <a16:creationId xmlns:a16="http://schemas.microsoft.com/office/drawing/2014/main" id="{7EAE9120-CB2B-03D5-F263-927E29D13AC0}"/>
              </a:ext>
            </a:extLst>
          </p:cNvPr>
          <p:cNvSpPr>
            <a:spLocks noGrp="1"/>
          </p:cNvSpPr>
          <p:nvPr>
            <p:ph type="title"/>
          </p:nvPr>
        </p:nvSpPr>
        <p:spPr/>
        <p:txBody>
          <a:bodyPr>
            <a:normAutofit fontScale="90000"/>
          </a:bodyPr>
          <a:lstStyle/>
          <a:p>
            <a:r>
              <a:rPr lang="en-US" dirty="0"/>
              <a:t>Components of Mandatory Reporting</a:t>
            </a:r>
          </a:p>
        </p:txBody>
      </p:sp>
    </p:spTree>
    <p:extLst>
      <p:ext uri="{BB962C8B-B14F-4D97-AF65-F5344CB8AC3E}">
        <p14:creationId xmlns:p14="http://schemas.microsoft.com/office/powerpoint/2010/main" val="40774957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2A3A7-4952-EB2B-49CE-8CC60C469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19161-487F-4C27-2812-BE8EDDD0A43C}"/>
              </a:ext>
            </a:extLst>
          </p:cNvPr>
          <p:cNvSpPr>
            <a:spLocks noGrp="1"/>
          </p:cNvSpPr>
          <p:nvPr>
            <p:ph type="title"/>
          </p:nvPr>
        </p:nvSpPr>
        <p:spPr>
          <a:xfrm>
            <a:off x="789214" y="3105834"/>
            <a:ext cx="9623714" cy="646331"/>
          </a:xfrm>
        </p:spPr>
        <p:txBody>
          <a:bodyPr>
            <a:normAutofit fontScale="90000"/>
          </a:bodyPr>
          <a:lstStyle/>
          <a:p>
            <a:r>
              <a:rPr lang="en-US" dirty="0"/>
              <a:t>Intersection of Domestic Violence and Child Welfare</a:t>
            </a:r>
          </a:p>
        </p:txBody>
      </p:sp>
    </p:spTree>
    <p:extLst>
      <p:ext uri="{BB962C8B-B14F-4D97-AF65-F5344CB8AC3E}">
        <p14:creationId xmlns:p14="http://schemas.microsoft.com/office/powerpoint/2010/main" val="3622576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BF1D1E-C35B-08D5-D542-9624BDE6D904}"/>
              </a:ext>
            </a:extLst>
          </p:cNvPr>
          <p:cNvSpPr>
            <a:spLocks noGrp="1"/>
          </p:cNvSpPr>
          <p:nvPr>
            <p:ph idx="1"/>
          </p:nvPr>
        </p:nvSpPr>
        <p:spPr/>
        <p:txBody>
          <a:bodyPr/>
          <a:lstStyle/>
          <a:p>
            <a:r>
              <a:rPr lang="en-US" dirty="0"/>
              <a:t>DV may lead to substance use and mental health challenges</a:t>
            </a:r>
          </a:p>
          <a:p>
            <a:r>
              <a:rPr lang="en-US" dirty="0"/>
              <a:t>Substance use may exacerbate the DV</a:t>
            </a:r>
          </a:p>
          <a:p>
            <a:r>
              <a:rPr lang="en-US" dirty="0"/>
              <a:t>Mental health challenges arising from trauma</a:t>
            </a:r>
          </a:p>
          <a:p>
            <a:r>
              <a:rPr lang="en-US" dirty="0"/>
              <a:t>May increase exposure to Adverse Childhood Experiences (ACEs)</a:t>
            </a:r>
          </a:p>
        </p:txBody>
      </p:sp>
      <p:sp>
        <p:nvSpPr>
          <p:cNvPr id="3" name="Title 2">
            <a:extLst>
              <a:ext uri="{FF2B5EF4-FFF2-40B4-BE49-F238E27FC236}">
                <a16:creationId xmlns:a16="http://schemas.microsoft.com/office/drawing/2014/main" id="{52FDA9F7-8A42-A75B-AE28-23E6086C21A2}"/>
              </a:ext>
            </a:extLst>
          </p:cNvPr>
          <p:cNvSpPr>
            <a:spLocks noGrp="1"/>
          </p:cNvSpPr>
          <p:nvPr>
            <p:ph type="title"/>
          </p:nvPr>
        </p:nvSpPr>
        <p:spPr/>
        <p:txBody>
          <a:bodyPr>
            <a:normAutofit fontScale="90000"/>
          </a:bodyPr>
          <a:lstStyle/>
          <a:p>
            <a:r>
              <a:rPr lang="en-US" dirty="0"/>
              <a:t>Intersection of DV, Child Welfare, MH and Substance Use Disorders</a:t>
            </a:r>
          </a:p>
        </p:txBody>
      </p:sp>
      <p:sp>
        <p:nvSpPr>
          <p:cNvPr id="5" name="TextBox 4">
            <a:extLst>
              <a:ext uri="{FF2B5EF4-FFF2-40B4-BE49-F238E27FC236}">
                <a16:creationId xmlns:a16="http://schemas.microsoft.com/office/drawing/2014/main" id="{477FC395-8E84-5882-D4BB-4AB5B401F792}"/>
              </a:ext>
            </a:extLst>
          </p:cNvPr>
          <p:cNvSpPr txBox="1"/>
          <p:nvPr/>
        </p:nvSpPr>
        <p:spPr>
          <a:xfrm>
            <a:off x="7026007" y="6109766"/>
            <a:ext cx="6097836" cy="369332"/>
          </a:xfrm>
          <a:prstGeom prst="rect">
            <a:avLst/>
          </a:prstGeom>
          <a:noFill/>
        </p:spPr>
        <p:txBody>
          <a:bodyPr wrap="square">
            <a:spAutoFit/>
          </a:bodyPr>
          <a:lstStyle/>
          <a:p>
            <a:r>
              <a:rPr lang="en-US" dirty="0"/>
              <a:t>(NCSACW, 2025)</a:t>
            </a:r>
          </a:p>
        </p:txBody>
      </p:sp>
    </p:spTree>
    <p:extLst>
      <p:ext uri="{BB962C8B-B14F-4D97-AF65-F5344CB8AC3E}">
        <p14:creationId xmlns:p14="http://schemas.microsoft.com/office/powerpoint/2010/main" val="72789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1F728B6-58D8-DBE3-9C81-781CD684BFFC}"/>
              </a:ext>
            </a:extLst>
          </p:cNvPr>
          <p:cNvSpPr>
            <a:spLocks noGrp="1"/>
          </p:cNvSpPr>
          <p:nvPr>
            <p:ph idx="1"/>
          </p:nvPr>
        </p:nvSpPr>
        <p:spPr/>
        <p:txBody>
          <a:bodyPr vert="horz" lIns="91440" tIns="45720" rIns="91440" bIns="45720" rtlCol="0" anchor="t">
            <a:normAutofit/>
          </a:bodyPr>
          <a:lstStyle/>
          <a:p>
            <a:pPr marL="0" indent="0">
              <a:buNone/>
            </a:pPr>
            <a:r>
              <a:rPr lang="en-US" dirty="0"/>
              <a:t>Something to keep in mind: </a:t>
            </a:r>
          </a:p>
          <a:p>
            <a:r>
              <a:rPr lang="en-US" dirty="0"/>
              <a:t>Utilize the child welfare system to re-victimize</a:t>
            </a:r>
          </a:p>
          <a:p>
            <a:r>
              <a:rPr lang="en-US" dirty="0"/>
              <a:t>The “saint”</a:t>
            </a:r>
          </a:p>
          <a:p>
            <a:r>
              <a:rPr lang="en-US" dirty="0"/>
              <a:t>Over‑reporting and its effects on families</a:t>
            </a:r>
          </a:p>
          <a:p>
            <a:pPr lvl="0"/>
            <a:r>
              <a:rPr lang="en-US" dirty="0"/>
              <a:t>Racial disproportionality and mitigating strain on the CW system</a:t>
            </a:r>
          </a:p>
          <a:p>
            <a:r>
              <a:rPr lang="en-US" dirty="0"/>
              <a:t>Exploring alternatives to child welfare involvement that maintain child safety</a:t>
            </a:r>
          </a:p>
          <a:p>
            <a:pPr marL="0" indent="0">
              <a:buNone/>
            </a:pPr>
            <a:endParaRPr lang="en-US" dirty="0"/>
          </a:p>
        </p:txBody>
      </p:sp>
      <p:sp>
        <p:nvSpPr>
          <p:cNvPr id="7" name="Title 6">
            <a:extLst>
              <a:ext uri="{FF2B5EF4-FFF2-40B4-BE49-F238E27FC236}">
                <a16:creationId xmlns:a16="http://schemas.microsoft.com/office/drawing/2014/main" id="{53C173A5-E3E4-D5CC-2349-C56F5C3D4C2B}"/>
              </a:ext>
            </a:extLst>
          </p:cNvPr>
          <p:cNvSpPr>
            <a:spLocks noGrp="1"/>
          </p:cNvSpPr>
          <p:nvPr>
            <p:ph type="title"/>
          </p:nvPr>
        </p:nvSpPr>
        <p:spPr/>
        <p:txBody>
          <a:bodyPr/>
          <a:lstStyle/>
          <a:p>
            <a:r>
              <a:rPr lang="en-US" dirty="0"/>
              <a:t>Intersection of DV/CW</a:t>
            </a:r>
          </a:p>
        </p:txBody>
      </p:sp>
    </p:spTree>
    <p:extLst>
      <p:ext uri="{BB962C8B-B14F-4D97-AF65-F5344CB8AC3E}">
        <p14:creationId xmlns:p14="http://schemas.microsoft.com/office/powerpoint/2010/main" val="240806537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DB639D-566C-4867-0410-73985B79F6E7}"/>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t>Workshop Objectives</a:t>
            </a:r>
          </a:p>
          <a:p>
            <a:r>
              <a:rPr lang="en-US" dirty="0"/>
              <a:t>Treating the Symptoms of Historical and Intergenerational Trauma</a:t>
            </a:r>
          </a:p>
          <a:p>
            <a:r>
              <a:rPr lang="en-US" dirty="0"/>
              <a:t>Scope of the Problem</a:t>
            </a:r>
          </a:p>
          <a:p>
            <a:r>
              <a:rPr lang="en-US" dirty="0"/>
              <a:t>Mandated Reporting</a:t>
            </a:r>
          </a:p>
          <a:p>
            <a:r>
              <a:rPr lang="en-US" dirty="0"/>
              <a:t>Effects of Child Witness to Domestic Violence (DV)</a:t>
            </a:r>
          </a:p>
          <a:p>
            <a:r>
              <a:rPr lang="en-US" dirty="0"/>
              <a:t>Healing from Family Violence</a:t>
            </a:r>
          </a:p>
          <a:p>
            <a:r>
              <a:rPr lang="en-US" dirty="0"/>
              <a:t>Challenges in DV/Child Welfare (CW) Collaboration</a:t>
            </a:r>
          </a:p>
          <a:p>
            <a:r>
              <a:rPr lang="en-US" dirty="0"/>
              <a:t>Effective Practices and Staff Considerations</a:t>
            </a:r>
          </a:p>
          <a:p>
            <a:r>
              <a:rPr lang="en-US" dirty="0"/>
              <a:t>Additional Resources</a:t>
            </a:r>
          </a:p>
          <a:p>
            <a:endParaRPr lang="en-US" dirty="0"/>
          </a:p>
        </p:txBody>
      </p:sp>
      <p:sp>
        <p:nvSpPr>
          <p:cNvPr id="3" name="Title 2">
            <a:extLst>
              <a:ext uri="{FF2B5EF4-FFF2-40B4-BE49-F238E27FC236}">
                <a16:creationId xmlns:a16="http://schemas.microsoft.com/office/drawing/2014/main" id="{2528F8D3-CA8F-4344-0B03-17BF4A552D26}"/>
              </a:ext>
            </a:extLst>
          </p:cNvPr>
          <p:cNvSpPr>
            <a:spLocks noGrp="1"/>
          </p:cNvSpPr>
          <p:nvPr>
            <p:ph type="title"/>
          </p:nvPr>
        </p:nvSpPr>
        <p:spPr/>
        <p:txBody>
          <a:bodyPr/>
          <a:lstStyle/>
          <a:p>
            <a:r>
              <a:rPr lang="en-US" dirty="0"/>
              <a:t>Welcome and Introduction</a:t>
            </a:r>
          </a:p>
        </p:txBody>
      </p:sp>
    </p:spTree>
    <p:extLst>
      <p:ext uri="{BB962C8B-B14F-4D97-AF65-F5344CB8AC3E}">
        <p14:creationId xmlns:p14="http://schemas.microsoft.com/office/powerpoint/2010/main" val="3058485036"/>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27B22E-29EC-13FB-C516-D9903B3E69E7}"/>
              </a:ext>
            </a:extLst>
          </p:cNvPr>
          <p:cNvSpPr>
            <a:spLocks noGrp="1"/>
          </p:cNvSpPr>
          <p:nvPr>
            <p:ph idx="1"/>
          </p:nvPr>
        </p:nvSpPr>
        <p:spPr/>
        <p:txBody>
          <a:bodyPr/>
          <a:lstStyle/>
          <a:p>
            <a:r>
              <a:rPr lang="en-US" dirty="0"/>
              <a:t>Safe Housing needs</a:t>
            </a:r>
          </a:p>
          <a:p>
            <a:r>
              <a:rPr lang="en-US" dirty="0"/>
              <a:t>Native specific child abuse forensic interviewer</a:t>
            </a:r>
          </a:p>
          <a:p>
            <a:r>
              <a:rPr lang="en-US" dirty="0"/>
              <a:t>Challenging geography</a:t>
            </a:r>
          </a:p>
          <a:p>
            <a:r>
              <a:rPr lang="en-US" dirty="0"/>
              <a:t>Jurisdictional confusion and restrictions</a:t>
            </a:r>
          </a:p>
          <a:p>
            <a:r>
              <a:rPr lang="en-US" dirty="0"/>
              <a:t>Fear of the system</a:t>
            </a:r>
          </a:p>
          <a:p>
            <a:endParaRPr lang="en-US" dirty="0"/>
          </a:p>
        </p:txBody>
      </p:sp>
      <p:sp>
        <p:nvSpPr>
          <p:cNvPr id="3" name="Title 2">
            <a:extLst>
              <a:ext uri="{FF2B5EF4-FFF2-40B4-BE49-F238E27FC236}">
                <a16:creationId xmlns:a16="http://schemas.microsoft.com/office/drawing/2014/main" id="{289748A0-7F6F-5387-4A50-F0CCED53D598}"/>
              </a:ext>
            </a:extLst>
          </p:cNvPr>
          <p:cNvSpPr>
            <a:spLocks noGrp="1"/>
          </p:cNvSpPr>
          <p:nvPr>
            <p:ph type="title"/>
          </p:nvPr>
        </p:nvSpPr>
        <p:spPr/>
        <p:txBody>
          <a:bodyPr/>
          <a:lstStyle/>
          <a:p>
            <a:r>
              <a:rPr lang="en-US" dirty="0"/>
              <a:t>Other Considerations</a:t>
            </a:r>
          </a:p>
        </p:txBody>
      </p:sp>
    </p:spTree>
    <p:extLst>
      <p:ext uri="{BB962C8B-B14F-4D97-AF65-F5344CB8AC3E}">
        <p14:creationId xmlns:p14="http://schemas.microsoft.com/office/powerpoint/2010/main" val="1149298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AD307-C6ED-C1C8-FAC1-1165551F9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370CA-03C7-ACE3-C0DD-3B70CB919937}"/>
              </a:ext>
            </a:extLst>
          </p:cNvPr>
          <p:cNvSpPr>
            <a:spLocks noGrp="1"/>
          </p:cNvSpPr>
          <p:nvPr>
            <p:ph type="title"/>
          </p:nvPr>
        </p:nvSpPr>
        <p:spPr>
          <a:xfrm>
            <a:off x="789214" y="3105834"/>
            <a:ext cx="9623714" cy="646331"/>
          </a:xfrm>
        </p:spPr>
        <p:txBody>
          <a:bodyPr>
            <a:normAutofit fontScale="90000"/>
          </a:bodyPr>
          <a:lstStyle/>
          <a:p>
            <a:r>
              <a:rPr lang="en-US" dirty="0"/>
              <a:t>Effects on Children</a:t>
            </a:r>
          </a:p>
        </p:txBody>
      </p:sp>
    </p:spTree>
    <p:extLst>
      <p:ext uri="{BB962C8B-B14F-4D97-AF65-F5344CB8AC3E}">
        <p14:creationId xmlns:p14="http://schemas.microsoft.com/office/powerpoint/2010/main" val="2724497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Inter-Personal Violence (IPV) in the Home</a:t>
            </a:r>
          </a:p>
        </p:txBody>
      </p:sp>
      <p:sp>
        <p:nvSpPr>
          <p:cNvPr id="3" name="Content Placeholder 2"/>
          <p:cNvSpPr>
            <a:spLocks noGrp="1"/>
          </p:cNvSpPr>
          <p:nvPr>
            <p:ph idx="1"/>
          </p:nvPr>
        </p:nvSpPr>
        <p:spPr/>
        <p:txBody>
          <a:bodyPr>
            <a:normAutofit/>
          </a:bodyPr>
          <a:lstStyle/>
          <a:p>
            <a:r>
              <a:rPr lang="en-US" dirty="0"/>
              <a:t>Consequences vary by severity and chronicity of the violence</a:t>
            </a:r>
          </a:p>
          <a:p>
            <a:r>
              <a:rPr lang="en-US" dirty="0"/>
              <a:t>Developmental stage of the child</a:t>
            </a:r>
          </a:p>
          <a:p>
            <a:r>
              <a:rPr lang="en-US" dirty="0"/>
              <a:t>Child resiliency</a:t>
            </a:r>
          </a:p>
          <a:p>
            <a:r>
              <a:rPr lang="en-US" dirty="0"/>
              <a:t>Social supports</a:t>
            </a:r>
          </a:p>
          <a:p>
            <a:r>
              <a:rPr lang="en-US" dirty="0"/>
              <a:t>6 times more likely to be emotionally abused</a:t>
            </a:r>
          </a:p>
          <a:p>
            <a:r>
              <a:rPr lang="en-US" dirty="0"/>
              <a:t>4.8 times more likely to be physically abused</a:t>
            </a:r>
          </a:p>
          <a:p>
            <a:r>
              <a:rPr lang="en-US" dirty="0"/>
              <a:t>2.6 times more likely to be sexually abused</a:t>
            </a:r>
          </a:p>
        </p:txBody>
      </p:sp>
      <p:sp>
        <p:nvSpPr>
          <p:cNvPr id="5" name="TextBox 4">
            <a:extLst>
              <a:ext uri="{FF2B5EF4-FFF2-40B4-BE49-F238E27FC236}">
                <a16:creationId xmlns:a16="http://schemas.microsoft.com/office/drawing/2014/main" id="{4B346B25-89F1-5458-547E-7DDB202E84C0}"/>
              </a:ext>
            </a:extLst>
          </p:cNvPr>
          <p:cNvSpPr txBox="1"/>
          <p:nvPr/>
        </p:nvSpPr>
        <p:spPr>
          <a:xfrm>
            <a:off x="6387029" y="6109766"/>
            <a:ext cx="6097836" cy="369332"/>
          </a:xfrm>
          <a:prstGeom prst="rect">
            <a:avLst/>
          </a:prstGeom>
          <a:noFill/>
        </p:spPr>
        <p:txBody>
          <a:bodyPr wrap="square">
            <a:spAutoFit/>
          </a:bodyPr>
          <a:lstStyle/>
          <a:p>
            <a:r>
              <a:rPr lang="en-US" dirty="0"/>
              <a:t>(Thackeray et al., 2023)</a:t>
            </a:r>
          </a:p>
        </p:txBody>
      </p:sp>
    </p:spTree>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EF3B23-8C1C-1A48-8E5B-1492C5889694}"/>
              </a:ext>
            </a:extLst>
          </p:cNvPr>
          <p:cNvSpPr>
            <a:spLocks noGrp="1"/>
          </p:cNvSpPr>
          <p:nvPr>
            <p:ph idx="1"/>
          </p:nvPr>
        </p:nvSpPr>
        <p:spPr>
          <a:xfrm>
            <a:off x="838200" y="1656813"/>
            <a:ext cx="9459351" cy="4351338"/>
          </a:xfrm>
        </p:spPr>
        <p:txBody>
          <a:bodyPr>
            <a:normAutofit fontScale="62500" lnSpcReduction="20000"/>
          </a:bodyPr>
          <a:lstStyle/>
          <a:p>
            <a:r>
              <a:rPr lang="en-US" dirty="0"/>
              <a:t>Bruises</a:t>
            </a:r>
          </a:p>
          <a:p>
            <a:r>
              <a:rPr lang="en-US" dirty="0"/>
              <a:t>Knife wounds</a:t>
            </a:r>
          </a:p>
          <a:p>
            <a:r>
              <a:rPr lang="en-US" dirty="0"/>
              <a:t>Pelvic pain</a:t>
            </a:r>
          </a:p>
          <a:p>
            <a:r>
              <a:rPr lang="en-US" dirty="0"/>
              <a:t>Headaches</a:t>
            </a:r>
          </a:p>
          <a:p>
            <a:r>
              <a:rPr lang="en-US" dirty="0"/>
              <a:t>Back pain</a:t>
            </a:r>
          </a:p>
          <a:p>
            <a:r>
              <a:rPr lang="en-US" dirty="0"/>
              <a:t>Broken bones</a:t>
            </a:r>
          </a:p>
          <a:p>
            <a:r>
              <a:rPr lang="en-US" dirty="0"/>
              <a:t>Gynecological disorders</a:t>
            </a:r>
          </a:p>
          <a:p>
            <a:r>
              <a:rPr lang="en-US" dirty="0"/>
              <a:t>Pregnancy difficulties like low birth-weight babies and prenatal deaths</a:t>
            </a:r>
          </a:p>
          <a:p>
            <a:r>
              <a:rPr lang="en-US" dirty="0"/>
              <a:t>Sexually transmitted diseases</a:t>
            </a:r>
          </a:p>
          <a:p>
            <a:r>
              <a:rPr lang="en-US" dirty="0"/>
              <a:t>HIV/AIDS</a:t>
            </a:r>
          </a:p>
          <a:p>
            <a:r>
              <a:rPr lang="en-US" dirty="0"/>
              <a:t>Central nervous system disorders.</a:t>
            </a:r>
          </a:p>
          <a:p>
            <a:r>
              <a:rPr lang="en-US" dirty="0"/>
              <a:t>Gastrointestinal disorders</a:t>
            </a:r>
          </a:p>
          <a:p>
            <a:r>
              <a:rPr lang="en-US" dirty="0"/>
              <a:t>Symptoms of post-traumatic stress disorder (e.g., emotional detachment, sleep disturbances, flashbacks, replaying assault in mind, heart or circulatory conditions)</a:t>
            </a:r>
          </a:p>
        </p:txBody>
      </p:sp>
      <p:sp>
        <p:nvSpPr>
          <p:cNvPr id="3" name="Title 2">
            <a:extLst>
              <a:ext uri="{FF2B5EF4-FFF2-40B4-BE49-F238E27FC236}">
                <a16:creationId xmlns:a16="http://schemas.microsoft.com/office/drawing/2014/main" id="{DD55C818-3BB1-4ECB-724E-CB7FDFC200D4}"/>
              </a:ext>
            </a:extLst>
          </p:cNvPr>
          <p:cNvSpPr>
            <a:spLocks noGrp="1"/>
          </p:cNvSpPr>
          <p:nvPr>
            <p:ph type="title"/>
          </p:nvPr>
        </p:nvSpPr>
        <p:spPr/>
        <p:txBody>
          <a:bodyPr/>
          <a:lstStyle/>
          <a:p>
            <a:r>
              <a:rPr lang="en-US" dirty="0"/>
              <a:t>Physical Impact</a:t>
            </a:r>
          </a:p>
        </p:txBody>
      </p:sp>
      <p:sp>
        <p:nvSpPr>
          <p:cNvPr id="5" name="TextBox 4">
            <a:extLst>
              <a:ext uri="{FF2B5EF4-FFF2-40B4-BE49-F238E27FC236}">
                <a16:creationId xmlns:a16="http://schemas.microsoft.com/office/drawing/2014/main" id="{4F137C73-6DE6-851F-6541-9272AF365A44}"/>
              </a:ext>
            </a:extLst>
          </p:cNvPr>
          <p:cNvSpPr txBox="1"/>
          <p:nvPr/>
        </p:nvSpPr>
        <p:spPr>
          <a:xfrm>
            <a:off x="6495756" y="6109766"/>
            <a:ext cx="2676379" cy="369332"/>
          </a:xfrm>
          <a:prstGeom prst="rect">
            <a:avLst/>
          </a:prstGeom>
          <a:noFill/>
        </p:spPr>
        <p:txBody>
          <a:bodyPr wrap="square">
            <a:spAutoFit/>
          </a:bodyPr>
          <a:lstStyle/>
          <a:p>
            <a:r>
              <a:rPr lang="en-US" dirty="0"/>
              <a:t>(Thackeray et al., 2023)</a:t>
            </a:r>
          </a:p>
        </p:txBody>
      </p:sp>
    </p:spTree>
    <p:extLst>
      <p:ext uri="{BB962C8B-B14F-4D97-AF65-F5344CB8AC3E}">
        <p14:creationId xmlns:p14="http://schemas.microsoft.com/office/powerpoint/2010/main" val="27612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47C5E-90DC-2B64-7821-1CDCFA16E177}"/>
              </a:ext>
            </a:extLst>
          </p:cNvPr>
          <p:cNvSpPr>
            <a:spLocks noGrp="1"/>
          </p:cNvSpPr>
          <p:nvPr>
            <p:ph idx="1"/>
          </p:nvPr>
        </p:nvSpPr>
        <p:spPr>
          <a:xfrm>
            <a:off x="838200" y="1825625"/>
            <a:ext cx="10190871" cy="4351338"/>
          </a:xfrm>
        </p:spPr>
        <p:txBody>
          <a:bodyPr vert="horz" lIns="91440" tIns="45720" rIns="91440" bIns="45720" numCol="2" rtlCol="0" anchor="t">
            <a:normAutofit/>
          </a:bodyPr>
          <a:lstStyle/>
          <a:p>
            <a:r>
              <a:rPr lang="en-US" dirty="0"/>
              <a:t>Depression</a:t>
            </a:r>
          </a:p>
          <a:p>
            <a:r>
              <a:rPr lang="en-US" dirty="0"/>
              <a:t>Antisocial behavior</a:t>
            </a:r>
          </a:p>
          <a:p>
            <a:r>
              <a:rPr lang="en-US" dirty="0"/>
              <a:t>Suicidal behavior in females</a:t>
            </a:r>
          </a:p>
          <a:p>
            <a:r>
              <a:rPr lang="en-US" dirty="0"/>
              <a:t>Anxiety</a:t>
            </a:r>
          </a:p>
          <a:p>
            <a:r>
              <a:rPr lang="en-US" dirty="0"/>
              <a:t>Low self-esteem</a:t>
            </a:r>
          </a:p>
          <a:p>
            <a:r>
              <a:rPr lang="en-US" dirty="0"/>
              <a:t>Inability to trust men</a:t>
            </a:r>
          </a:p>
          <a:p>
            <a:r>
              <a:rPr lang="en-US" dirty="0"/>
              <a:t>Fear of intimacy</a:t>
            </a:r>
          </a:p>
          <a:p>
            <a:endParaRPr lang="en-US" dirty="0"/>
          </a:p>
          <a:p>
            <a:pPr marL="285750" indent="-285750"/>
            <a:r>
              <a:rPr lang="en-US" dirty="0"/>
              <a:t>Restricted routinely in the way they can gain access to information and services</a:t>
            </a:r>
          </a:p>
          <a:p>
            <a:pPr marL="285750" indent="-285750"/>
            <a:r>
              <a:rPr lang="en-US" dirty="0"/>
              <a:t>Strained relationships with health providers and employers</a:t>
            </a:r>
          </a:p>
          <a:p>
            <a:pPr marL="285750" indent="-285750"/>
            <a:r>
              <a:rPr lang="en-US" dirty="0"/>
              <a:t>Isolation from social networks</a:t>
            </a:r>
          </a:p>
        </p:txBody>
      </p:sp>
      <p:sp>
        <p:nvSpPr>
          <p:cNvPr id="3" name="Title 2">
            <a:extLst>
              <a:ext uri="{FF2B5EF4-FFF2-40B4-BE49-F238E27FC236}">
                <a16:creationId xmlns:a16="http://schemas.microsoft.com/office/drawing/2014/main" id="{5236ED22-BBAB-DA34-C610-2E8701365075}"/>
              </a:ext>
            </a:extLst>
          </p:cNvPr>
          <p:cNvSpPr>
            <a:spLocks noGrp="1"/>
          </p:cNvSpPr>
          <p:nvPr>
            <p:ph type="title"/>
          </p:nvPr>
        </p:nvSpPr>
        <p:spPr/>
        <p:txBody>
          <a:bodyPr/>
          <a:lstStyle/>
          <a:p>
            <a:r>
              <a:rPr lang="en-US" dirty="0"/>
              <a:t>Psychological and Social Impact</a:t>
            </a:r>
          </a:p>
        </p:txBody>
      </p:sp>
      <p:sp>
        <p:nvSpPr>
          <p:cNvPr id="4" name="TextBox 3">
            <a:extLst>
              <a:ext uri="{FF2B5EF4-FFF2-40B4-BE49-F238E27FC236}">
                <a16:creationId xmlns:a16="http://schemas.microsoft.com/office/drawing/2014/main" id="{32E623E0-672B-307C-2847-ED5891EE184E}"/>
              </a:ext>
            </a:extLst>
          </p:cNvPr>
          <p:cNvSpPr txBox="1"/>
          <p:nvPr/>
        </p:nvSpPr>
        <p:spPr>
          <a:xfrm>
            <a:off x="6254083" y="5399542"/>
            <a:ext cx="2676379" cy="369332"/>
          </a:xfrm>
          <a:prstGeom prst="rect">
            <a:avLst/>
          </a:prstGeom>
          <a:noFill/>
        </p:spPr>
        <p:txBody>
          <a:bodyPr wrap="square">
            <a:spAutoFit/>
          </a:bodyPr>
          <a:lstStyle/>
          <a:p>
            <a:r>
              <a:rPr lang="en-US" dirty="0"/>
              <a:t>(Thackeray et al., 2023)</a:t>
            </a:r>
          </a:p>
        </p:txBody>
      </p:sp>
    </p:spTree>
    <p:extLst>
      <p:ext uri="{BB962C8B-B14F-4D97-AF65-F5344CB8AC3E}">
        <p14:creationId xmlns:p14="http://schemas.microsoft.com/office/powerpoint/2010/main" val="660162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Effects of IPV on Children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Social, emotional, psychological and behavioral issues</a:t>
            </a:r>
          </a:p>
          <a:p>
            <a:r>
              <a:rPr lang="en-US" dirty="0"/>
              <a:t>Anxiety</a:t>
            </a:r>
          </a:p>
          <a:p>
            <a:r>
              <a:rPr lang="en-US" dirty="0"/>
              <a:t>Low self-esteem</a:t>
            </a:r>
          </a:p>
          <a:p>
            <a:r>
              <a:rPr lang="en-US" dirty="0"/>
              <a:t>Depression</a:t>
            </a:r>
          </a:p>
          <a:p>
            <a:r>
              <a:rPr lang="en-US" dirty="0"/>
              <a:t>Anger and temperament</a:t>
            </a:r>
          </a:p>
          <a:p>
            <a:r>
              <a:rPr lang="en-US" dirty="0"/>
              <a:t>Affect development </a:t>
            </a:r>
          </a:p>
          <a:p>
            <a:r>
              <a:rPr lang="en-US" dirty="0"/>
              <a:t>Can continue into adulthood (ACEs research)</a:t>
            </a:r>
          </a:p>
          <a:p>
            <a:endParaRPr lang="en-US" dirty="0"/>
          </a:p>
          <a:p>
            <a:endParaRPr lang="en-US" dirty="0"/>
          </a:p>
        </p:txBody>
      </p:sp>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997B01E-CDAA-EAC2-C696-6D2637B55F34}"/>
              </a:ext>
            </a:extLst>
          </p:cNvPr>
          <p:cNvSpPr>
            <a:spLocks noGrp="1"/>
          </p:cNvSpPr>
          <p:nvPr>
            <p:ph type="title"/>
          </p:nvPr>
        </p:nvSpPr>
        <p:spPr>
          <a:xfrm>
            <a:off x="838200" y="747713"/>
            <a:ext cx="6996113" cy="646112"/>
          </a:xfrm>
        </p:spPr>
        <p:txBody>
          <a:bodyPr>
            <a:normAutofit/>
          </a:bodyPr>
          <a:lstStyle/>
          <a:p>
            <a:r>
              <a:rPr lang="en-US" dirty="0"/>
              <a:t>Effects on Younger Children</a:t>
            </a:r>
          </a:p>
        </p:txBody>
      </p:sp>
      <p:sp>
        <p:nvSpPr>
          <p:cNvPr id="16" name="Content Placeholder 1">
            <a:extLst>
              <a:ext uri="{FF2B5EF4-FFF2-40B4-BE49-F238E27FC236}">
                <a16:creationId xmlns:a16="http://schemas.microsoft.com/office/drawing/2014/main" id="{5ADF549B-B2A1-A556-67F5-9ADE347D6B17}"/>
              </a:ext>
            </a:extLst>
          </p:cNvPr>
          <p:cNvSpPr>
            <a:spLocks noGrp="1"/>
          </p:cNvSpPr>
          <p:nvPr>
            <p:ph idx="1"/>
          </p:nvPr>
        </p:nvSpPr>
        <p:spPr>
          <a:xfrm>
            <a:off x="838200" y="2627483"/>
            <a:ext cx="2538046" cy="2436886"/>
          </a:xfrm>
        </p:spPr>
        <p:txBody>
          <a:bodyPr/>
          <a:lstStyle/>
          <a:p>
            <a:r>
              <a:rPr lang="en-US" dirty="0"/>
              <a:t>Self-blame</a:t>
            </a:r>
          </a:p>
          <a:p>
            <a:r>
              <a:rPr lang="en-US" dirty="0"/>
              <a:t>Guilt</a:t>
            </a:r>
          </a:p>
          <a:p>
            <a:r>
              <a:rPr lang="en-US" dirty="0"/>
              <a:t>Worry</a:t>
            </a:r>
          </a:p>
          <a:p>
            <a:r>
              <a:rPr lang="en-US" dirty="0"/>
              <a:t>Anxiety</a:t>
            </a:r>
          </a:p>
        </p:txBody>
      </p:sp>
      <p:sp>
        <p:nvSpPr>
          <p:cNvPr id="8" name="TextBox 7">
            <a:extLst>
              <a:ext uri="{FF2B5EF4-FFF2-40B4-BE49-F238E27FC236}">
                <a16:creationId xmlns:a16="http://schemas.microsoft.com/office/drawing/2014/main" id="{1B33B2CA-9331-2890-465E-71DCB688A175}"/>
              </a:ext>
            </a:extLst>
          </p:cNvPr>
          <p:cNvSpPr txBox="1"/>
          <p:nvPr/>
        </p:nvSpPr>
        <p:spPr>
          <a:xfrm>
            <a:off x="3376246" y="2833537"/>
            <a:ext cx="2538046" cy="88748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96E81"/>
                </a:solidFill>
                <a:effectLst/>
                <a:uLnTx/>
                <a:uFillTx/>
                <a:latin typeface="Aptos"/>
                <a:ea typeface="+mn-ea"/>
                <a:cs typeface="+mn-cs"/>
              </a:rPr>
              <a:t>Manifests to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96E81"/>
                </a:solidFill>
                <a:effectLst/>
                <a:uLnTx/>
                <a:uFillTx/>
                <a:latin typeface="Aptos"/>
                <a:ea typeface="+mn-ea"/>
                <a:cs typeface="+mn-cs"/>
              </a:rPr>
              <a:t>these behaviors </a:t>
            </a:r>
          </a:p>
        </p:txBody>
      </p:sp>
      <p:sp>
        <p:nvSpPr>
          <p:cNvPr id="9" name="Arrow: Right 8">
            <a:extLst>
              <a:ext uri="{FF2B5EF4-FFF2-40B4-BE49-F238E27FC236}">
                <a16:creationId xmlns:a16="http://schemas.microsoft.com/office/drawing/2014/main" id="{5DABC3B3-B5C1-C80C-2C31-6BF9C1FACDE8}"/>
              </a:ext>
            </a:extLst>
          </p:cNvPr>
          <p:cNvSpPr/>
          <p:nvPr/>
        </p:nvSpPr>
        <p:spPr>
          <a:xfrm>
            <a:off x="3563498" y="3927078"/>
            <a:ext cx="2163542" cy="388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CE19CB24-BE5C-F660-951C-6C922818596F}"/>
              </a:ext>
            </a:extLst>
          </p:cNvPr>
          <p:cNvSpPr txBox="1">
            <a:spLocks/>
          </p:cNvSpPr>
          <p:nvPr/>
        </p:nvSpPr>
        <p:spPr>
          <a:xfrm>
            <a:off x="6371992" y="2045027"/>
            <a:ext cx="5183188" cy="354633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Withdrawn</a:t>
            </a:r>
          </a:p>
          <a:p>
            <a:r>
              <a:rPr lang="en-US" dirty="0">
                <a:solidFill>
                  <a:schemeClr val="bg1"/>
                </a:solidFill>
              </a:rPr>
              <a:t>Non-verbal</a:t>
            </a:r>
          </a:p>
          <a:p>
            <a:r>
              <a:rPr lang="en-US" dirty="0">
                <a:solidFill>
                  <a:schemeClr val="bg1"/>
                </a:solidFill>
              </a:rPr>
              <a:t>Regressed behaviors (clinging, whining, thumb sucking)</a:t>
            </a:r>
          </a:p>
          <a:p>
            <a:r>
              <a:rPr lang="en-US" dirty="0">
                <a:solidFill>
                  <a:schemeClr val="bg1"/>
                </a:solidFill>
              </a:rPr>
              <a:t>Eating difficulty</a:t>
            </a:r>
          </a:p>
          <a:p>
            <a:r>
              <a:rPr lang="en-US" dirty="0">
                <a:solidFill>
                  <a:schemeClr val="bg1"/>
                </a:solidFill>
              </a:rPr>
              <a:t>Sleeping difficulty</a:t>
            </a:r>
          </a:p>
          <a:p>
            <a:r>
              <a:rPr lang="en-US" dirty="0">
                <a:solidFill>
                  <a:schemeClr val="bg1"/>
                </a:solidFill>
              </a:rPr>
              <a:t>Concentration problems</a:t>
            </a:r>
          </a:p>
          <a:p>
            <a:r>
              <a:rPr lang="en-US" dirty="0">
                <a:solidFill>
                  <a:schemeClr val="bg1"/>
                </a:solidFill>
              </a:rPr>
              <a:t>Generalized Anxiety</a:t>
            </a:r>
          </a:p>
          <a:p>
            <a:r>
              <a:rPr lang="en-US" dirty="0">
                <a:solidFill>
                  <a:schemeClr val="bg1"/>
                </a:solidFill>
              </a:rPr>
              <a:t>Physical complaints (stomach aches, head aches)</a:t>
            </a:r>
          </a:p>
        </p:txBody>
      </p:sp>
      <p:sp>
        <p:nvSpPr>
          <p:cNvPr id="12" name="TextBox 11">
            <a:extLst>
              <a:ext uri="{FF2B5EF4-FFF2-40B4-BE49-F238E27FC236}">
                <a16:creationId xmlns:a16="http://schemas.microsoft.com/office/drawing/2014/main" id="{C1E0F413-021A-5CFA-889B-9AF2E6D63185}"/>
              </a:ext>
            </a:extLst>
          </p:cNvPr>
          <p:cNvSpPr txBox="1"/>
          <p:nvPr/>
        </p:nvSpPr>
        <p:spPr>
          <a:xfrm>
            <a:off x="7521766" y="6057893"/>
            <a:ext cx="6097836" cy="369332"/>
          </a:xfrm>
          <a:prstGeom prst="rect">
            <a:avLst/>
          </a:prstGeom>
          <a:noFill/>
        </p:spPr>
        <p:txBody>
          <a:bodyPr wrap="square">
            <a:spAutoFit/>
          </a:bodyPr>
          <a:lstStyle/>
          <a:p>
            <a:r>
              <a:rPr lang="en-US" dirty="0"/>
              <a:t>(OVC, 2012)</a:t>
            </a:r>
          </a:p>
        </p:txBody>
      </p:sp>
    </p:spTree>
    <p:extLst>
      <p:ext uri="{BB962C8B-B14F-4D97-AF65-F5344CB8AC3E}">
        <p14:creationId xmlns:p14="http://schemas.microsoft.com/office/powerpoint/2010/main" val="2111662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07C4D482-00EE-118A-5902-785AFAE6AAF3}"/>
              </a:ext>
            </a:extLst>
          </p:cNvPr>
          <p:cNvSpPr>
            <a:spLocks noGrp="1"/>
          </p:cNvSpPr>
          <p:nvPr>
            <p:ph idx="1"/>
          </p:nvPr>
        </p:nvSpPr>
        <p:spPr>
          <a:xfrm>
            <a:off x="838200" y="1825625"/>
            <a:ext cx="10515600" cy="4351338"/>
          </a:xfrm>
        </p:spPr>
        <p:txBody>
          <a:bodyPr/>
          <a:lstStyle/>
          <a:p>
            <a:r>
              <a:rPr lang="en-US" dirty="0"/>
              <a:t>Greater ability to externalize emotions</a:t>
            </a:r>
          </a:p>
          <a:p>
            <a:r>
              <a:rPr lang="en-US" dirty="0"/>
              <a:t>Loss of interest in social activities</a:t>
            </a:r>
          </a:p>
          <a:p>
            <a:r>
              <a:rPr lang="en-US" dirty="0"/>
              <a:t>Low self-concept</a:t>
            </a:r>
          </a:p>
          <a:p>
            <a:r>
              <a:rPr lang="en-US" dirty="0"/>
              <a:t>Withdrawal/Avoidance of peer relations</a:t>
            </a:r>
          </a:p>
          <a:p>
            <a:r>
              <a:rPr lang="en-US" dirty="0"/>
              <a:t>Rebellious</a:t>
            </a:r>
          </a:p>
          <a:p>
            <a:r>
              <a:rPr lang="en-US" dirty="0"/>
              <a:t>Oppositional defiant behavior</a:t>
            </a:r>
          </a:p>
          <a:p>
            <a:r>
              <a:rPr lang="en-US" dirty="0"/>
              <a:t>Girls are more likely to exhibit withdrawal (may be missed as child who needs support)</a:t>
            </a:r>
          </a:p>
        </p:txBody>
      </p:sp>
      <p:sp>
        <p:nvSpPr>
          <p:cNvPr id="2" name="Title 1">
            <a:extLst>
              <a:ext uri="{FF2B5EF4-FFF2-40B4-BE49-F238E27FC236}">
                <a16:creationId xmlns:a16="http://schemas.microsoft.com/office/drawing/2014/main" id="{0E43DB1A-CAAF-FE84-B5FC-A53C6340953F}"/>
              </a:ext>
            </a:extLst>
          </p:cNvPr>
          <p:cNvSpPr>
            <a:spLocks noGrp="1"/>
          </p:cNvSpPr>
          <p:nvPr>
            <p:ph type="title"/>
          </p:nvPr>
        </p:nvSpPr>
        <p:spPr>
          <a:xfrm>
            <a:off x="838200" y="748234"/>
            <a:ext cx="6995746" cy="646331"/>
          </a:xfrm>
        </p:spPr>
        <p:txBody>
          <a:bodyPr anchor="ctr">
            <a:normAutofit/>
          </a:bodyPr>
          <a:lstStyle/>
          <a:p>
            <a:r>
              <a:rPr lang="en-US" dirty="0"/>
              <a:t>Pre-Adolescent Child</a:t>
            </a:r>
          </a:p>
        </p:txBody>
      </p:sp>
      <p:sp>
        <p:nvSpPr>
          <p:cNvPr id="7" name="TextBox 6">
            <a:extLst>
              <a:ext uri="{FF2B5EF4-FFF2-40B4-BE49-F238E27FC236}">
                <a16:creationId xmlns:a16="http://schemas.microsoft.com/office/drawing/2014/main" id="{982C496F-1EC0-D0D2-EFBE-D402303CB9F9}"/>
              </a:ext>
            </a:extLst>
          </p:cNvPr>
          <p:cNvSpPr txBox="1"/>
          <p:nvPr/>
        </p:nvSpPr>
        <p:spPr>
          <a:xfrm>
            <a:off x="7587867" y="6176963"/>
            <a:ext cx="6097836" cy="369332"/>
          </a:xfrm>
          <a:prstGeom prst="rect">
            <a:avLst/>
          </a:prstGeom>
          <a:noFill/>
        </p:spPr>
        <p:txBody>
          <a:bodyPr wrap="square">
            <a:spAutoFit/>
          </a:bodyPr>
          <a:lstStyle/>
          <a:p>
            <a:r>
              <a:rPr lang="en-US" dirty="0"/>
              <a:t>(OVC, 2012)</a:t>
            </a:r>
          </a:p>
        </p:txBody>
      </p:sp>
    </p:spTree>
    <p:extLst>
      <p:ext uri="{BB962C8B-B14F-4D97-AF65-F5344CB8AC3E}">
        <p14:creationId xmlns:p14="http://schemas.microsoft.com/office/powerpoint/2010/main" val="428170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BC33A7-BB54-032D-9676-A4D0501CD2F1}"/>
              </a:ext>
            </a:extLst>
          </p:cNvPr>
          <p:cNvSpPr>
            <a:spLocks noGrp="1"/>
          </p:cNvSpPr>
          <p:nvPr>
            <p:ph idx="1"/>
          </p:nvPr>
        </p:nvSpPr>
        <p:spPr/>
        <p:txBody>
          <a:bodyPr/>
          <a:lstStyle/>
          <a:p>
            <a:r>
              <a:rPr lang="en-US" dirty="0"/>
              <a:t>Risk of academic failure</a:t>
            </a:r>
          </a:p>
          <a:p>
            <a:r>
              <a:rPr lang="en-US" dirty="0"/>
              <a:t>School drop-out</a:t>
            </a:r>
          </a:p>
          <a:p>
            <a:r>
              <a:rPr lang="en-US" dirty="0"/>
              <a:t>Delinquency</a:t>
            </a:r>
          </a:p>
          <a:p>
            <a:r>
              <a:rPr lang="en-US" dirty="0"/>
              <a:t>Substance abuse</a:t>
            </a:r>
          </a:p>
          <a:p>
            <a:r>
              <a:rPr lang="en-US" dirty="0"/>
              <a:t>May start to experience “dating violence”</a:t>
            </a:r>
          </a:p>
        </p:txBody>
      </p:sp>
      <p:sp>
        <p:nvSpPr>
          <p:cNvPr id="3" name="Title 2">
            <a:extLst>
              <a:ext uri="{FF2B5EF4-FFF2-40B4-BE49-F238E27FC236}">
                <a16:creationId xmlns:a16="http://schemas.microsoft.com/office/drawing/2014/main" id="{2DA234A9-195E-631F-83C0-8A9D29FAA90E}"/>
              </a:ext>
            </a:extLst>
          </p:cNvPr>
          <p:cNvSpPr>
            <a:spLocks noGrp="1"/>
          </p:cNvSpPr>
          <p:nvPr>
            <p:ph type="title"/>
          </p:nvPr>
        </p:nvSpPr>
        <p:spPr/>
        <p:txBody>
          <a:bodyPr/>
          <a:lstStyle/>
          <a:p>
            <a:r>
              <a:rPr lang="en-US" dirty="0"/>
              <a:t>Adolescent Youth</a:t>
            </a:r>
          </a:p>
        </p:txBody>
      </p:sp>
      <p:sp>
        <p:nvSpPr>
          <p:cNvPr id="5" name="TextBox 4">
            <a:extLst>
              <a:ext uri="{FF2B5EF4-FFF2-40B4-BE49-F238E27FC236}">
                <a16:creationId xmlns:a16="http://schemas.microsoft.com/office/drawing/2014/main" id="{57536333-52D6-CB33-EAE9-B8BB7A1AEAB5}"/>
              </a:ext>
            </a:extLst>
          </p:cNvPr>
          <p:cNvSpPr txBox="1"/>
          <p:nvPr/>
        </p:nvSpPr>
        <p:spPr>
          <a:xfrm>
            <a:off x="7389563" y="6238691"/>
            <a:ext cx="6097836" cy="369332"/>
          </a:xfrm>
          <a:prstGeom prst="rect">
            <a:avLst/>
          </a:prstGeom>
          <a:noFill/>
        </p:spPr>
        <p:txBody>
          <a:bodyPr wrap="square">
            <a:spAutoFit/>
          </a:bodyPr>
          <a:lstStyle/>
          <a:p>
            <a:r>
              <a:rPr lang="en-US" dirty="0"/>
              <a:t>(OVC, 2012)</a:t>
            </a:r>
          </a:p>
        </p:txBody>
      </p:sp>
    </p:spTree>
    <p:extLst>
      <p:ext uri="{BB962C8B-B14F-4D97-AF65-F5344CB8AC3E}">
        <p14:creationId xmlns:p14="http://schemas.microsoft.com/office/powerpoint/2010/main" val="1928927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DF94CB-12BA-628C-BD8E-2A10AC0B8787}"/>
              </a:ext>
            </a:extLst>
          </p:cNvPr>
          <p:cNvSpPr>
            <a:spLocks noGrp="1"/>
          </p:cNvSpPr>
          <p:nvPr>
            <p:ph idx="1"/>
          </p:nvPr>
        </p:nvSpPr>
        <p:spPr/>
        <p:txBody>
          <a:bodyPr>
            <a:normAutofit fontScale="92500" lnSpcReduction="20000"/>
          </a:bodyPr>
          <a:lstStyle/>
          <a:p>
            <a:r>
              <a:rPr lang="en-US" dirty="0"/>
              <a:t>Risky behaviors</a:t>
            </a:r>
          </a:p>
          <a:p>
            <a:r>
              <a:rPr lang="en-US" dirty="0"/>
              <a:t>Alcohol and drug abuse</a:t>
            </a:r>
          </a:p>
          <a:p>
            <a:r>
              <a:rPr lang="en-US" dirty="0"/>
              <a:t>Smoking</a:t>
            </a:r>
          </a:p>
          <a:p>
            <a:r>
              <a:rPr lang="en-US" dirty="0"/>
              <a:t>Early initiation of sexual activity</a:t>
            </a:r>
          </a:p>
          <a:p>
            <a:r>
              <a:rPr lang="en-US" dirty="0"/>
              <a:t>Depression</a:t>
            </a:r>
          </a:p>
          <a:p>
            <a:r>
              <a:rPr lang="en-US" dirty="0"/>
              <a:t>Suicidality</a:t>
            </a:r>
          </a:p>
          <a:p>
            <a:r>
              <a:rPr lang="en-US" dirty="0"/>
              <a:t>Heart disease</a:t>
            </a:r>
          </a:p>
          <a:p>
            <a:r>
              <a:rPr lang="en-US" dirty="0"/>
              <a:t>Chronic obstructive pulmonary disease</a:t>
            </a:r>
          </a:p>
          <a:p>
            <a:r>
              <a:rPr lang="en-US" dirty="0"/>
              <a:t>Liver disease</a:t>
            </a:r>
          </a:p>
          <a:p>
            <a:r>
              <a:rPr lang="en-US" dirty="0"/>
              <a:t>Heightened risk for experiencing IPV in adulthood (OVC, 2012)</a:t>
            </a:r>
          </a:p>
        </p:txBody>
      </p:sp>
      <p:sp>
        <p:nvSpPr>
          <p:cNvPr id="3" name="Title 2">
            <a:extLst>
              <a:ext uri="{FF2B5EF4-FFF2-40B4-BE49-F238E27FC236}">
                <a16:creationId xmlns:a16="http://schemas.microsoft.com/office/drawing/2014/main" id="{CEE41ACA-B501-F65A-BA56-2487862EF9A3}"/>
              </a:ext>
            </a:extLst>
          </p:cNvPr>
          <p:cNvSpPr>
            <a:spLocks noGrp="1"/>
          </p:cNvSpPr>
          <p:nvPr>
            <p:ph type="title"/>
          </p:nvPr>
        </p:nvSpPr>
        <p:spPr/>
        <p:txBody>
          <a:bodyPr/>
          <a:lstStyle/>
          <a:p>
            <a:r>
              <a:rPr lang="en-US" dirty="0"/>
              <a:t>Long-Term Effects</a:t>
            </a:r>
          </a:p>
        </p:txBody>
      </p:sp>
    </p:spTree>
    <p:extLst>
      <p:ext uri="{BB962C8B-B14F-4D97-AF65-F5344CB8AC3E}">
        <p14:creationId xmlns:p14="http://schemas.microsoft.com/office/powerpoint/2010/main" val="4177340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460215-9B24-EB55-F39A-F76FEEAF3330}"/>
              </a:ext>
            </a:extLst>
          </p:cNvPr>
          <p:cNvPicPr>
            <a:picLocks noGrp="1" noChangeAspect="1"/>
          </p:cNvPicPr>
          <p:nvPr>
            <p:ph idx="1"/>
          </p:nvPr>
        </p:nvPicPr>
        <p:blipFill>
          <a:blip r:embed="rId3"/>
          <a:stretch>
            <a:fillRect/>
          </a:stretch>
        </p:blipFill>
        <p:spPr>
          <a:xfrm>
            <a:off x="2494387" y="1469072"/>
            <a:ext cx="7861825" cy="3919855"/>
          </a:xfrm>
          <a:prstGeom prst="rect">
            <a:avLst/>
          </a:prstGeom>
        </p:spPr>
      </p:pic>
      <p:sp>
        <p:nvSpPr>
          <p:cNvPr id="3" name="Title 2">
            <a:extLst>
              <a:ext uri="{FF2B5EF4-FFF2-40B4-BE49-F238E27FC236}">
                <a16:creationId xmlns:a16="http://schemas.microsoft.com/office/drawing/2014/main" id="{3850CFF9-271B-DEA0-773F-94E93CE53D07}"/>
              </a:ext>
            </a:extLst>
          </p:cNvPr>
          <p:cNvSpPr>
            <a:spLocks noGrp="1"/>
          </p:cNvSpPr>
          <p:nvPr>
            <p:ph type="title"/>
          </p:nvPr>
        </p:nvSpPr>
        <p:spPr/>
        <p:txBody>
          <a:bodyPr/>
          <a:lstStyle/>
          <a:p>
            <a:r>
              <a:rPr lang="en-US" dirty="0"/>
              <a:t>NICWA</a:t>
            </a:r>
          </a:p>
        </p:txBody>
      </p:sp>
    </p:spTree>
    <p:extLst>
      <p:ext uri="{BB962C8B-B14F-4D97-AF65-F5344CB8AC3E}">
        <p14:creationId xmlns:p14="http://schemas.microsoft.com/office/powerpoint/2010/main" val="2253694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54AC-97E0-8957-63BE-986EBB4C0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C4DF7-3EEF-BCF8-9883-DA03D4E3B537}"/>
              </a:ext>
            </a:extLst>
          </p:cNvPr>
          <p:cNvSpPr>
            <a:spLocks noGrp="1"/>
          </p:cNvSpPr>
          <p:nvPr>
            <p:ph type="title"/>
          </p:nvPr>
        </p:nvSpPr>
        <p:spPr>
          <a:xfrm>
            <a:off x="789214" y="3105834"/>
            <a:ext cx="9623714" cy="646331"/>
          </a:xfrm>
        </p:spPr>
        <p:txBody>
          <a:bodyPr>
            <a:normAutofit fontScale="90000"/>
          </a:bodyPr>
          <a:lstStyle/>
          <a:p>
            <a:r>
              <a:rPr lang="en-US" dirty="0"/>
              <a:t>Healing from Family Violence</a:t>
            </a:r>
          </a:p>
        </p:txBody>
      </p:sp>
    </p:spTree>
    <p:extLst>
      <p:ext uri="{BB962C8B-B14F-4D97-AF65-F5344CB8AC3E}">
        <p14:creationId xmlns:p14="http://schemas.microsoft.com/office/powerpoint/2010/main" val="205420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8F9D0-BBBD-D174-37EE-47F5B237F6E2}"/>
              </a:ext>
            </a:extLst>
          </p:cNvPr>
          <p:cNvSpPr>
            <a:spLocks noGrp="1"/>
          </p:cNvSpPr>
          <p:nvPr>
            <p:ph idx="1"/>
          </p:nvPr>
        </p:nvSpPr>
        <p:spPr>
          <a:xfrm>
            <a:off x="728472" y="1758428"/>
            <a:ext cx="10515600" cy="4351338"/>
          </a:xfrm>
        </p:spPr>
        <p:txBody>
          <a:bodyPr numCol="2">
            <a:normAutofit/>
          </a:bodyPr>
          <a:lstStyle/>
          <a:p>
            <a:r>
              <a:rPr lang="en-US" dirty="0"/>
              <a:t>Provide safety Trust and Respect</a:t>
            </a:r>
          </a:p>
          <a:p>
            <a:r>
              <a:rPr lang="en-US" dirty="0"/>
              <a:t>Provide emotional security</a:t>
            </a:r>
          </a:p>
          <a:p>
            <a:r>
              <a:rPr lang="en-US" dirty="0"/>
              <a:t>Physical security</a:t>
            </a:r>
          </a:p>
          <a:p>
            <a:r>
              <a:rPr lang="en-US" dirty="0"/>
              <a:t>Provide discipline</a:t>
            </a:r>
          </a:p>
          <a:p>
            <a:r>
              <a:rPr lang="en-US" dirty="0"/>
              <a:t>Give time</a:t>
            </a:r>
          </a:p>
          <a:p>
            <a:r>
              <a:rPr lang="en-US" dirty="0"/>
              <a:t>Encourage and Support</a:t>
            </a:r>
          </a:p>
          <a:p>
            <a:r>
              <a:rPr lang="en-US" dirty="0"/>
              <a:t>Lots of Affection</a:t>
            </a:r>
          </a:p>
          <a:p>
            <a:r>
              <a:rPr lang="en-US" dirty="0"/>
              <a:t>Care for caregivers</a:t>
            </a:r>
          </a:p>
          <a:p>
            <a:r>
              <a:rPr lang="en-US" dirty="0"/>
              <a:t>Rebuild Self-Esteem and Confidence</a:t>
            </a:r>
          </a:p>
          <a:p>
            <a:r>
              <a:rPr lang="en-US" dirty="0"/>
              <a:t>Strengthen family bonds</a:t>
            </a:r>
          </a:p>
        </p:txBody>
      </p:sp>
      <p:sp>
        <p:nvSpPr>
          <p:cNvPr id="3" name="Title 2">
            <a:extLst>
              <a:ext uri="{FF2B5EF4-FFF2-40B4-BE49-F238E27FC236}">
                <a16:creationId xmlns:a16="http://schemas.microsoft.com/office/drawing/2014/main" id="{2FE19112-CFC1-120E-9603-8B4E854E73E0}"/>
              </a:ext>
            </a:extLst>
          </p:cNvPr>
          <p:cNvSpPr>
            <a:spLocks noGrp="1"/>
          </p:cNvSpPr>
          <p:nvPr>
            <p:ph type="title"/>
          </p:nvPr>
        </p:nvSpPr>
        <p:spPr/>
        <p:txBody>
          <a:bodyPr>
            <a:normAutofit fontScale="90000"/>
          </a:bodyPr>
          <a:lstStyle/>
          <a:p>
            <a:r>
              <a:rPr lang="en-US" dirty="0"/>
              <a:t>Parents: Give Children Love and Care</a:t>
            </a:r>
          </a:p>
        </p:txBody>
      </p:sp>
      <p:sp>
        <p:nvSpPr>
          <p:cNvPr id="4" name="Rectangle 3">
            <a:extLst>
              <a:ext uri="{FF2B5EF4-FFF2-40B4-BE49-F238E27FC236}">
                <a16:creationId xmlns:a16="http://schemas.microsoft.com/office/drawing/2014/main" id="{A5B12DDA-18DF-5C0F-BF26-521A321413DE}"/>
              </a:ext>
            </a:extLst>
          </p:cNvPr>
          <p:cNvSpPr/>
          <p:nvPr/>
        </p:nvSpPr>
        <p:spPr>
          <a:xfrm>
            <a:off x="6282815" y="3719455"/>
            <a:ext cx="5180713"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Family-Centered</a:t>
            </a:r>
          </a:p>
          <a:p>
            <a:pPr algn="ctr"/>
            <a:r>
              <a:rPr lang="en-US" sz="5400" b="0" cap="none" spc="0" dirty="0">
                <a:ln w="0"/>
                <a:solidFill>
                  <a:schemeClr val="accent1"/>
                </a:solidFill>
                <a:effectLst>
                  <a:outerShdw blurRad="38100" dist="25400" dir="5400000" algn="ctr" rotWithShape="0">
                    <a:srgbClr val="6E747A">
                      <a:alpha val="43000"/>
                    </a:srgbClr>
                  </a:outerShdw>
                </a:effectLst>
              </a:rPr>
              <a:t>Healing</a:t>
            </a:r>
          </a:p>
        </p:txBody>
      </p:sp>
      <p:sp>
        <p:nvSpPr>
          <p:cNvPr id="6" name="TextBox 5">
            <a:extLst>
              <a:ext uri="{FF2B5EF4-FFF2-40B4-BE49-F238E27FC236}">
                <a16:creationId xmlns:a16="http://schemas.microsoft.com/office/drawing/2014/main" id="{8D40EF0D-AC9E-10D8-0602-7569CA4B46FB}"/>
              </a:ext>
            </a:extLst>
          </p:cNvPr>
          <p:cNvSpPr txBox="1"/>
          <p:nvPr/>
        </p:nvSpPr>
        <p:spPr>
          <a:xfrm>
            <a:off x="4610686" y="5740434"/>
            <a:ext cx="6098344" cy="369332"/>
          </a:xfrm>
          <a:prstGeom prst="rect">
            <a:avLst/>
          </a:prstGeom>
          <a:noFill/>
        </p:spPr>
        <p:txBody>
          <a:bodyPr wrap="square">
            <a:spAutoFit/>
          </a:bodyPr>
          <a:lstStyle/>
          <a:p>
            <a:r>
              <a:rPr lang="en-US" dirty="0"/>
              <a:t>(</a:t>
            </a:r>
            <a:r>
              <a:rPr lang="en-US" dirty="0" err="1"/>
              <a:t>ChildPsy</a:t>
            </a:r>
            <a:r>
              <a:rPr lang="en-US" dirty="0"/>
              <a:t> Today, 2024)</a:t>
            </a:r>
          </a:p>
        </p:txBody>
      </p:sp>
    </p:spTree>
    <p:extLst>
      <p:ext uri="{BB962C8B-B14F-4D97-AF65-F5344CB8AC3E}">
        <p14:creationId xmlns:p14="http://schemas.microsoft.com/office/powerpoint/2010/main" val="2531808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D18FCC-76A4-E9BA-9DB6-8FB87AB1CC1E}"/>
              </a:ext>
            </a:extLst>
          </p:cNvPr>
          <p:cNvSpPr>
            <a:spLocks noGrp="1"/>
          </p:cNvSpPr>
          <p:nvPr>
            <p:ph idx="1"/>
          </p:nvPr>
        </p:nvSpPr>
        <p:spPr/>
        <p:txBody>
          <a:bodyPr/>
          <a:lstStyle/>
          <a:p>
            <a:r>
              <a:rPr lang="en-US" dirty="0"/>
              <a:t>Cultural healing (Wellbriety Movement, 2011)</a:t>
            </a:r>
          </a:p>
          <a:p>
            <a:r>
              <a:rPr lang="en-US" dirty="0"/>
              <a:t>Show grace </a:t>
            </a:r>
          </a:p>
          <a:p>
            <a:r>
              <a:rPr lang="en-US" dirty="0"/>
              <a:t>Safe spaces to feel and heal</a:t>
            </a:r>
          </a:p>
          <a:p>
            <a:r>
              <a:rPr lang="en-US" dirty="0"/>
              <a:t>What you put out is what you are going to get back (Whiteman, 2011)</a:t>
            </a:r>
          </a:p>
          <a:p>
            <a:r>
              <a:rPr lang="en-US" dirty="0"/>
              <a:t>When parents heal, they naturally heal their children (Flowers, 2026)</a:t>
            </a:r>
          </a:p>
          <a:p>
            <a:endParaRPr lang="en-US" dirty="0"/>
          </a:p>
        </p:txBody>
      </p:sp>
      <p:sp>
        <p:nvSpPr>
          <p:cNvPr id="3" name="Title 2">
            <a:extLst>
              <a:ext uri="{FF2B5EF4-FFF2-40B4-BE49-F238E27FC236}">
                <a16:creationId xmlns:a16="http://schemas.microsoft.com/office/drawing/2014/main" id="{530A8916-5064-E0C2-7A28-26CF9FC718BF}"/>
              </a:ext>
            </a:extLst>
          </p:cNvPr>
          <p:cNvSpPr>
            <a:spLocks noGrp="1"/>
          </p:cNvSpPr>
          <p:nvPr>
            <p:ph type="title"/>
          </p:nvPr>
        </p:nvSpPr>
        <p:spPr/>
        <p:txBody>
          <a:bodyPr/>
          <a:lstStyle/>
          <a:p>
            <a:r>
              <a:rPr lang="en-US" dirty="0"/>
              <a:t>Healing</a:t>
            </a:r>
          </a:p>
        </p:txBody>
      </p:sp>
    </p:spTree>
    <p:extLst>
      <p:ext uri="{BB962C8B-B14F-4D97-AF65-F5344CB8AC3E}">
        <p14:creationId xmlns:p14="http://schemas.microsoft.com/office/powerpoint/2010/main" val="484145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B96C-541B-7412-EE63-ADA8C5830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D95E1-4E5D-6013-8AA5-36F37C321483}"/>
              </a:ext>
            </a:extLst>
          </p:cNvPr>
          <p:cNvSpPr>
            <a:spLocks noGrp="1"/>
          </p:cNvSpPr>
          <p:nvPr>
            <p:ph type="title"/>
          </p:nvPr>
        </p:nvSpPr>
        <p:spPr>
          <a:xfrm>
            <a:off x="789214" y="3105834"/>
            <a:ext cx="9623714" cy="646331"/>
          </a:xfrm>
        </p:spPr>
        <p:txBody>
          <a:bodyPr>
            <a:normAutofit fontScale="90000"/>
          </a:bodyPr>
          <a:lstStyle/>
          <a:p>
            <a:r>
              <a:rPr lang="en-US" dirty="0"/>
              <a:t>Challenges in DV/CW Collaboration</a:t>
            </a:r>
          </a:p>
        </p:txBody>
      </p:sp>
    </p:spTree>
    <p:extLst>
      <p:ext uri="{BB962C8B-B14F-4D97-AF65-F5344CB8AC3E}">
        <p14:creationId xmlns:p14="http://schemas.microsoft.com/office/powerpoint/2010/main" val="1592854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F5622C-462B-D113-604E-A33373E024EF}"/>
              </a:ext>
            </a:extLst>
          </p:cNvPr>
          <p:cNvSpPr>
            <a:spLocks noGrp="1"/>
          </p:cNvSpPr>
          <p:nvPr>
            <p:ph idx="1"/>
          </p:nvPr>
        </p:nvSpPr>
        <p:spPr>
          <a:xfrm>
            <a:off x="838200" y="1825625"/>
            <a:ext cx="10515600" cy="4351338"/>
          </a:xfrm>
        </p:spPr>
        <p:txBody>
          <a:bodyPr>
            <a:normAutofit/>
          </a:bodyPr>
          <a:lstStyle/>
          <a:p>
            <a:pPr lvl="0"/>
            <a:r>
              <a:rPr lang="en-US" dirty="0"/>
              <a:t>Common barriers to effective cross ‑system work</a:t>
            </a:r>
          </a:p>
          <a:p>
            <a:pPr lvl="1"/>
            <a:r>
              <a:rPr lang="en-US" sz="2800" dirty="0"/>
              <a:t>Conflicting Interests</a:t>
            </a:r>
          </a:p>
          <a:p>
            <a:pPr lvl="1"/>
            <a:r>
              <a:rPr lang="en-US" sz="2800" dirty="0"/>
              <a:t>Lack of Coordination</a:t>
            </a:r>
          </a:p>
          <a:p>
            <a:pPr lvl="1"/>
            <a:r>
              <a:rPr lang="en-US" sz="2800" dirty="0"/>
              <a:t>Legal and policy issues</a:t>
            </a:r>
          </a:p>
          <a:p>
            <a:pPr lvl="1"/>
            <a:r>
              <a:rPr lang="en-US" sz="2800" dirty="0"/>
              <a:t>Resource limitations</a:t>
            </a:r>
          </a:p>
          <a:p>
            <a:pPr lvl="1"/>
            <a:r>
              <a:rPr lang="en-US" sz="2800" dirty="0"/>
              <a:t>Resistance to change</a:t>
            </a:r>
          </a:p>
          <a:p>
            <a:pPr lvl="1"/>
            <a:r>
              <a:rPr lang="en-US" sz="2800" dirty="0"/>
              <a:t>Lack of understanding of roles and responsibilities</a:t>
            </a:r>
          </a:p>
          <a:p>
            <a:pPr lvl="1"/>
            <a:r>
              <a:rPr lang="en-US" sz="2800" dirty="0"/>
              <a:t>Confidentiality and privacy laws</a:t>
            </a:r>
          </a:p>
          <a:p>
            <a:pPr lvl="1"/>
            <a:endParaRPr lang="en-US" sz="2800" dirty="0"/>
          </a:p>
          <a:p>
            <a:endParaRPr lang="en-US" dirty="0"/>
          </a:p>
        </p:txBody>
      </p:sp>
      <p:sp>
        <p:nvSpPr>
          <p:cNvPr id="3" name="Title 2">
            <a:extLst>
              <a:ext uri="{FF2B5EF4-FFF2-40B4-BE49-F238E27FC236}">
                <a16:creationId xmlns:a16="http://schemas.microsoft.com/office/drawing/2014/main" id="{18B6EA72-85ED-699D-D436-4ADC0BE2227B}"/>
              </a:ext>
            </a:extLst>
          </p:cNvPr>
          <p:cNvSpPr>
            <a:spLocks noGrp="1"/>
          </p:cNvSpPr>
          <p:nvPr>
            <p:ph type="title"/>
          </p:nvPr>
        </p:nvSpPr>
        <p:spPr>
          <a:xfrm>
            <a:off x="838200" y="748234"/>
            <a:ext cx="6995746" cy="646331"/>
          </a:xfrm>
        </p:spPr>
        <p:txBody>
          <a:bodyPr anchor="ctr">
            <a:normAutofit/>
          </a:bodyPr>
          <a:lstStyle/>
          <a:p>
            <a:r>
              <a:rPr lang="en-US" dirty="0"/>
              <a:t>Challenges in Collaboration</a:t>
            </a:r>
          </a:p>
        </p:txBody>
      </p:sp>
      <p:sp>
        <p:nvSpPr>
          <p:cNvPr id="4" name="TextBox 3">
            <a:extLst>
              <a:ext uri="{FF2B5EF4-FFF2-40B4-BE49-F238E27FC236}">
                <a16:creationId xmlns:a16="http://schemas.microsoft.com/office/drawing/2014/main" id="{321278F0-4CC7-9BB1-EED1-121BCE06A526}"/>
              </a:ext>
            </a:extLst>
          </p:cNvPr>
          <p:cNvSpPr txBox="1"/>
          <p:nvPr/>
        </p:nvSpPr>
        <p:spPr>
          <a:xfrm>
            <a:off x="7118253" y="5807631"/>
            <a:ext cx="1842749" cy="369332"/>
          </a:xfrm>
          <a:prstGeom prst="rect">
            <a:avLst/>
          </a:prstGeom>
          <a:noFill/>
        </p:spPr>
        <p:txBody>
          <a:bodyPr wrap="none" rtlCol="0">
            <a:spAutoFit/>
          </a:bodyPr>
          <a:lstStyle/>
          <a:p>
            <a:r>
              <a:rPr lang="en-US" dirty="0"/>
              <a:t>NCSACW, 2025) </a:t>
            </a:r>
          </a:p>
        </p:txBody>
      </p:sp>
    </p:spTree>
    <p:extLst>
      <p:ext uri="{BB962C8B-B14F-4D97-AF65-F5344CB8AC3E}">
        <p14:creationId xmlns:p14="http://schemas.microsoft.com/office/powerpoint/2010/main" val="3562348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974B4-481F-892D-5D9E-9C06A2582909}"/>
              </a:ext>
            </a:extLst>
          </p:cNvPr>
          <p:cNvSpPr>
            <a:spLocks noGrp="1"/>
          </p:cNvSpPr>
          <p:nvPr>
            <p:ph type="title"/>
          </p:nvPr>
        </p:nvSpPr>
        <p:spPr>
          <a:xfrm>
            <a:off x="838200" y="748234"/>
            <a:ext cx="6758354" cy="646331"/>
          </a:xfrm>
        </p:spPr>
        <p:txBody>
          <a:bodyPr anchor="ctr">
            <a:normAutofit/>
          </a:bodyPr>
          <a:lstStyle/>
          <a:p>
            <a:r>
              <a:rPr lang="en-US" dirty="0"/>
              <a:t>Systemic issues of oppression</a:t>
            </a:r>
          </a:p>
        </p:txBody>
      </p:sp>
      <p:graphicFrame>
        <p:nvGraphicFramePr>
          <p:cNvPr id="7" name="Content Placeholder 1">
            <a:extLst>
              <a:ext uri="{FF2B5EF4-FFF2-40B4-BE49-F238E27FC236}">
                <a16:creationId xmlns:a16="http://schemas.microsoft.com/office/drawing/2014/main" id="{E27062BE-9349-5408-FD76-74F37037C886}"/>
              </a:ext>
            </a:extLst>
          </p:cNvPr>
          <p:cNvGraphicFramePr>
            <a:graphicFrameLocks noGrp="1"/>
          </p:cNvGraphicFramePr>
          <p:nvPr>
            <p:ph idx="1"/>
            <p:extLst>
              <p:ext uri="{D42A27DB-BD31-4B8C-83A1-F6EECF244321}">
                <p14:modId xmlns:p14="http://schemas.microsoft.com/office/powerpoint/2010/main" val="1702303376"/>
              </p:ext>
            </p:extLst>
          </p:nvPr>
        </p:nvGraphicFramePr>
        <p:xfrm>
          <a:off x="706821" y="1720522"/>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3334971"/>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B54E7-6925-B59C-D215-066E4CB4906F}"/>
              </a:ext>
            </a:extLst>
          </p:cNvPr>
          <p:cNvSpPr>
            <a:spLocks noGrp="1"/>
          </p:cNvSpPr>
          <p:nvPr>
            <p:ph idx="1"/>
          </p:nvPr>
        </p:nvSpPr>
        <p:spPr>
          <a:xfrm>
            <a:off x="838200" y="1825625"/>
            <a:ext cx="10515600" cy="4351338"/>
          </a:xfrm>
        </p:spPr>
        <p:txBody>
          <a:bodyPr>
            <a:normAutofit/>
          </a:bodyPr>
          <a:lstStyle/>
          <a:p>
            <a:r>
              <a:rPr lang="en-US" dirty="0"/>
              <a:t>Ensure basic needs are met</a:t>
            </a:r>
          </a:p>
          <a:p>
            <a:r>
              <a:rPr lang="en-US" dirty="0"/>
              <a:t>Provide resources and support for the whole family</a:t>
            </a:r>
          </a:p>
          <a:p>
            <a:r>
              <a:rPr lang="en-US" dirty="0"/>
              <a:t>Hold perpetrator accountable and avoid victim blaming</a:t>
            </a:r>
          </a:p>
          <a:p>
            <a:r>
              <a:rPr lang="en-US" dirty="0"/>
              <a:t>Align case plans and safety plans</a:t>
            </a:r>
          </a:p>
          <a:p>
            <a:r>
              <a:rPr lang="en-US" dirty="0"/>
              <a:t>Be prepared for substance abuse support for families</a:t>
            </a:r>
          </a:p>
          <a:p>
            <a:r>
              <a:rPr lang="en-US" dirty="0"/>
              <a:t>Encourage </a:t>
            </a:r>
            <a:r>
              <a:rPr lang="en-US" b="1" dirty="0"/>
              <a:t>culturally based services </a:t>
            </a:r>
            <a:r>
              <a:rPr lang="en-US" dirty="0"/>
              <a:t>when available</a:t>
            </a:r>
          </a:p>
          <a:p>
            <a:r>
              <a:rPr lang="en-US" dirty="0"/>
              <a:t>All systems screening for DV</a:t>
            </a:r>
          </a:p>
          <a:p>
            <a:endParaRPr lang="en-US" dirty="0"/>
          </a:p>
        </p:txBody>
      </p:sp>
      <p:sp>
        <p:nvSpPr>
          <p:cNvPr id="3" name="Title 2">
            <a:extLst>
              <a:ext uri="{FF2B5EF4-FFF2-40B4-BE49-F238E27FC236}">
                <a16:creationId xmlns:a16="http://schemas.microsoft.com/office/drawing/2014/main" id="{FD924971-DDFD-B189-60D6-214684439466}"/>
              </a:ext>
            </a:extLst>
          </p:cNvPr>
          <p:cNvSpPr>
            <a:spLocks noGrp="1"/>
          </p:cNvSpPr>
          <p:nvPr>
            <p:ph type="title"/>
          </p:nvPr>
        </p:nvSpPr>
        <p:spPr>
          <a:xfrm>
            <a:off x="838200" y="228636"/>
            <a:ext cx="7110046" cy="1212805"/>
          </a:xfrm>
        </p:spPr>
        <p:txBody>
          <a:bodyPr anchor="ctr">
            <a:normAutofit/>
          </a:bodyPr>
          <a:lstStyle/>
          <a:p>
            <a:r>
              <a:rPr lang="en-US" dirty="0"/>
              <a:t>Approaches to strengthen coordinated case planning</a:t>
            </a:r>
          </a:p>
        </p:txBody>
      </p:sp>
      <p:sp>
        <p:nvSpPr>
          <p:cNvPr id="4" name="TextBox 3">
            <a:extLst>
              <a:ext uri="{FF2B5EF4-FFF2-40B4-BE49-F238E27FC236}">
                <a16:creationId xmlns:a16="http://schemas.microsoft.com/office/drawing/2014/main" id="{661EBB6A-665A-9D81-4991-349325046F72}"/>
              </a:ext>
            </a:extLst>
          </p:cNvPr>
          <p:cNvSpPr txBox="1"/>
          <p:nvPr/>
        </p:nvSpPr>
        <p:spPr>
          <a:xfrm>
            <a:off x="7118253" y="5807631"/>
            <a:ext cx="1842749" cy="369332"/>
          </a:xfrm>
          <a:prstGeom prst="rect">
            <a:avLst/>
          </a:prstGeom>
          <a:noFill/>
        </p:spPr>
        <p:txBody>
          <a:bodyPr wrap="none" rtlCol="0">
            <a:spAutoFit/>
          </a:bodyPr>
          <a:lstStyle/>
          <a:p>
            <a:r>
              <a:rPr lang="en-US" dirty="0"/>
              <a:t>NCSACW, 2025) </a:t>
            </a:r>
          </a:p>
        </p:txBody>
      </p:sp>
    </p:spTree>
    <p:extLst>
      <p:ext uri="{BB962C8B-B14F-4D97-AF65-F5344CB8AC3E}">
        <p14:creationId xmlns:p14="http://schemas.microsoft.com/office/powerpoint/2010/main" val="1375850008"/>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C5E68-B1A6-D217-717A-3B3A75A67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D797F-D4CB-7669-38C4-23DBC1668786}"/>
              </a:ext>
            </a:extLst>
          </p:cNvPr>
          <p:cNvSpPr>
            <a:spLocks noGrp="1"/>
          </p:cNvSpPr>
          <p:nvPr>
            <p:ph type="title"/>
          </p:nvPr>
        </p:nvSpPr>
        <p:spPr>
          <a:xfrm>
            <a:off x="789214" y="3105834"/>
            <a:ext cx="9623714" cy="646331"/>
          </a:xfrm>
        </p:spPr>
        <p:txBody>
          <a:bodyPr>
            <a:normAutofit fontScale="90000"/>
          </a:bodyPr>
          <a:lstStyle/>
          <a:p>
            <a:r>
              <a:rPr lang="en-US" dirty="0"/>
              <a:t>Effective Practices and Staff Considerations</a:t>
            </a:r>
          </a:p>
        </p:txBody>
      </p:sp>
    </p:spTree>
    <p:extLst>
      <p:ext uri="{BB962C8B-B14F-4D97-AF65-F5344CB8AC3E}">
        <p14:creationId xmlns:p14="http://schemas.microsoft.com/office/powerpoint/2010/main" val="3042427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9A3CF7-C704-C6B3-6B0F-08225B9A158F}"/>
              </a:ext>
            </a:extLst>
          </p:cNvPr>
          <p:cNvSpPr>
            <a:spLocks noGrp="1"/>
          </p:cNvSpPr>
          <p:nvPr>
            <p:ph type="body" idx="1"/>
          </p:nvPr>
        </p:nvSpPr>
        <p:spPr>
          <a:xfrm>
            <a:off x="1213757" y="815879"/>
            <a:ext cx="10515600" cy="1500187"/>
          </a:xfrm>
        </p:spPr>
        <p:txBody>
          <a:bodyPr>
            <a:normAutofit fontScale="25000" lnSpcReduction="20000"/>
          </a:bodyPr>
          <a:lstStyle/>
          <a:p>
            <a:r>
              <a:rPr lang="en-US" sz="11200" i="1" dirty="0"/>
              <a:t>“I’m always struggling when the victim</a:t>
            </a:r>
          </a:p>
          <a:p>
            <a:r>
              <a:rPr lang="en-US" sz="11200" i="1" dirty="0"/>
              <a:t>views the system not as their friend, but as</a:t>
            </a:r>
          </a:p>
          <a:p>
            <a:r>
              <a:rPr lang="en-US" sz="11200" i="1" dirty="0"/>
              <a:t>a monster that creates more havoc in their</a:t>
            </a:r>
          </a:p>
          <a:p>
            <a:r>
              <a:rPr lang="en-US" sz="11200" i="1" dirty="0"/>
              <a:t>lives. Their kids are going to be removed</a:t>
            </a:r>
          </a:p>
          <a:p>
            <a:r>
              <a:rPr lang="en-US" sz="11200" i="1" dirty="0"/>
              <a:t>and their life is turned upside down, if they</a:t>
            </a:r>
          </a:p>
          <a:p>
            <a:r>
              <a:rPr lang="en-US" sz="11200" i="1" dirty="0"/>
              <a:t>don’t leave their home and they don’t have</a:t>
            </a:r>
          </a:p>
          <a:p>
            <a:r>
              <a:rPr lang="en-US" sz="11200" i="1" dirty="0"/>
              <a:t>resources of their own. What they learn is</a:t>
            </a:r>
          </a:p>
          <a:p>
            <a:r>
              <a:rPr lang="en-US" sz="11200" i="1" dirty="0"/>
              <a:t>to not call the police. It’s better to live in the</a:t>
            </a:r>
          </a:p>
          <a:p>
            <a:r>
              <a:rPr lang="en-US" sz="11200" i="1" dirty="0"/>
              <a:t>environment [of violence]. “ - Judge</a:t>
            </a:r>
          </a:p>
        </p:txBody>
      </p:sp>
    </p:spTree>
    <p:extLst>
      <p:ext uri="{BB962C8B-B14F-4D97-AF65-F5344CB8AC3E}">
        <p14:creationId xmlns:p14="http://schemas.microsoft.com/office/powerpoint/2010/main" val="4129822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A17230-138F-9AB9-92EC-7E1B270C8A60}"/>
              </a:ext>
            </a:extLst>
          </p:cNvPr>
          <p:cNvSpPr>
            <a:spLocks noGrp="1"/>
          </p:cNvSpPr>
          <p:nvPr>
            <p:ph type="title"/>
          </p:nvPr>
        </p:nvSpPr>
        <p:spPr>
          <a:xfrm>
            <a:off x="838200" y="228636"/>
            <a:ext cx="7110046" cy="1212805"/>
          </a:xfrm>
        </p:spPr>
        <p:txBody>
          <a:bodyPr anchor="ctr">
            <a:normAutofit/>
          </a:bodyPr>
          <a:lstStyle/>
          <a:p>
            <a:r>
              <a:rPr lang="en-US" dirty="0"/>
              <a:t>3 Guiding Principles	</a:t>
            </a:r>
          </a:p>
        </p:txBody>
      </p:sp>
      <p:graphicFrame>
        <p:nvGraphicFramePr>
          <p:cNvPr id="5" name="Content Placeholder 1">
            <a:extLst>
              <a:ext uri="{FF2B5EF4-FFF2-40B4-BE49-F238E27FC236}">
                <a16:creationId xmlns:a16="http://schemas.microsoft.com/office/drawing/2014/main" id="{0764044B-D3AD-BB82-8349-235F28791C4C}"/>
              </a:ext>
            </a:extLst>
          </p:cNvPr>
          <p:cNvGraphicFramePr>
            <a:graphicFrameLocks noGrp="1"/>
          </p:cNvGraphicFramePr>
          <p:nvPr>
            <p:ph idx="1"/>
            <p:extLst>
              <p:ext uri="{D42A27DB-BD31-4B8C-83A1-F6EECF244321}">
                <p14:modId xmlns:p14="http://schemas.microsoft.com/office/powerpoint/2010/main" val="2497281339"/>
              </p:ext>
            </p:extLst>
          </p:nvPr>
        </p:nvGraphicFramePr>
        <p:xfrm>
          <a:off x="554064" y="143816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F21183AF-2DE1-FEBB-0BC3-592286F76EEA}"/>
              </a:ext>
            </a:extLst>
          </p:cNvPr>
          <p:cNvSpPr txBox="1"/>
          <p:nvPr/>
        </p:nvSpPr>
        <p:spPr>
          <a:xfrm>
            <a:off x="7821637" y="6131188"/>
            <a:ext cx="1322798" cy="369332"/>
          </a:xfrm>
          <a:prstGeom prst="rect">
            <a:avLst/>
          </a:prstGeom>
          <a:noFill/>
        </p:spPr>
        <p:txBody>
          <a:bodyPr wrap="none" rtlCol="0">
            <a:spAutoFit/>
          </a:bodyPr>
          <a:lstStyle/>
          <a:p>
            <a:r>
              <a:rPr lang="en-US" dirty="0"/>
              <a:t>TLPI, 2011) </a:t>
            </a:r>
          </a:p>
        </p:txBody>
      </p:sp>
    </p:spTree>
    <p:extLst>
      <p:ext uri="{BB962C8B-B14F-4D97-AF65-F5344CB8AC3E}">
        <p14:creationId xmlns:p14="http://schemas.microsoft.com/office/powerpoint/2010/main" val="264236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B00D-2054-0A74-10F8-9B166BBC9159}"/>
              </a:ext>
            </a:extLst>
          </p:cNvPr>
          <p:cNvSpPr>
            <a:spLocks noGrp="1"/>
          </p:cNvSpPr>
          <p:nvPr>
            <p:ph type="title"/>
          </p:nvPr>
        </p:nvSpPr>
        <p:spPr/>
        <p:txBody>
          <a:bodyPr>
            <a:normAutofit fontScale="90000"/>
          </a:bodyPr>
          <a:lstStyle/>
          <a:p>
            <a:r>
              <a:rPr lang="en-US" dirty="0"/>
              <a:t>Treating the Symptoms</a:t>
            </a:r>
          </a:p>
        </p:txBody>
      </p:sp>
      <p:sp>
        <p:nvSpPr>
          <p:cNvPr id="3" name="Text Placeholder 2">
            <a:extLst>
              <a:ext uri="{FF2B5EF4-FFF2-40B4-BE49-F238E27FC236}">
                <a16:creationId xmlns:a16="http://schemas.microsoft.com/office/drawing/2014/main" id="{83C1971C-673D-C826-90FF-CB2B60617F2F}"/>
              </a:ext>
            </a:extLst>
          </p:cNvPr>
          <p:cNvSpPr>
            <a:spLocks noGrp="1"/>
          </p:cNvSpPr>
          <p:nvPr>
            <p:ph type="body" idx="1"/>
          </p:nvPr>
        </p:nvSpPr>
        <p:spPr>
          <a:xfrm>
            <a:off x="838200" y="2824293"/>
            <a:ext cx="7208520" cy="1500187"/>
          </a:xfrm>
        </p:spPr>
        <p:txBody>
          <a:bodyPr/>
          <a:lstStyle/>
          <a:p>
            <a:r>
              <a:rPr lang="en-US" dirty="0"/>
              <a:t>Historical and Intergenerational Trauma</a:t>
            </a:r>
          </a:p>
        </p:txBody>
      </p:sp>
    </p:spTree>
    <p:extLst>
      <p:ext uri="{BB962C8B-B14F-4D97-AF65-F5344CB8AC3E}">
        <p14:creationId xmlns:p14="http://schemas.microsoft.com/office/powerpoint/2010/main" val="189096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98DDB0-0E6C-A72F-6AFF-684773E4B537}"/>
              </a:ext>
            </a:extLst>
          </p:cNvPr>
          <p:cNvSpPr>
            <a:spLocks noGrp="1"/>
          </p:cNvSpPr>
          <p:nvPr>
            <p:ph idx="1"/>
          </p:nvPr>
        </p:nvSpPr>
        <p:spPr>
          <a:xfrm>
            <a:off x="838200" y="1825625"/>
            <a:ext cx="10515600" cy="4351338"/>
          </a:xfrm>
        </p:spPr>
        <p:txBody>
          <a:bodyPr>
            <a:normAutofit/>
          </a:bodyPr>
          <a:lstStyle/>
          <a:p>
            <a:pPr marL="0" indent="0">
              <a:buNone/>
            </a:pPr>
            <a:r>
              <a:rPr lang="en-US" sz="4000" dirty="0"/>
              <a:t>ICWA	</a:t>
            </a:r>
          </a:p>
          <a:p>
            <a:pPr lvl="1">
              <a:buFont typeface="Wingdings" panose="05000000000000000000" pitchFamily="2" charset="2"/>
              <a:buChar char="Ø"/>
            </a:pPr>
            <a:r>
              <a:rPr lang="en-US" sz="4000" dirty="0"/>
              <a:t>Determining eligibility</a:t>
            </a:r>
          </a:p>
          <a:p>
            <a:pPr lvl="1">
              <a:buFont typeface="Wingdings" panose="05000000000000000000" pitchFamily="2" charset="2"/>
              <a:buChar char="Ø"/>
            </a:pPr>
            <a:r>
              <a:rPr lang="en-US" sz="4000" dirty="0"/>
              <a:t>Active Efforts</a:t>
            </a:r>
          </a:p>
          <a:p>
            <a:pPr lvl="1">
              <a:buFont typeface="Wingdings" panose="05000000000000000000" pitchFamily="2" charset="2"/>
              <a:buChar char="Ø"/>
            </a:pPr>
            <a:r>
              <a:rPr lang="en-US" sz="4000" dirty="0"/>
              <a:t>Placement Preferences</a:t>
            </a:r>
          </a:p>
          <a:p>
            <a:pPr lvl="1">
              <a:buFont typeface="Wingdings" panose="05000000000000000000" pitchFamily="2" charset="2"/>
              <a:buChar char="Ø"/>
            </a:pPr>
            <a:r>
              <a:rPr lang="en-US" sz="4000" dirty="0"/>
              <a:t>Qualified Expert Witness</a:t>
            </a:r>
          </a:p>
        </p:txBody>
      </p:sp>
      <p:sp>
        <p:nvSpPr>
          <p:cNvPr id="3" name="Title 2">
            <a:extLst>
              <a:ext uri="{FF2B5EF4-FFF2-40B4-BE49-F238E27FC236}">
                <a16:creationId xmlns:a16="http://schemas.microsoft.com/office/drawing/2014/main" id="{A4507356-8A3D-AB4E-8A3B-0CA8768104EC}"/>
              </a:ext>
            </a:extLst>
          </p:cNvPr>
          <p:cNvSpPr>
            <a:spLocks noGrp="1"/>
          </p:cNvSpPr>
          <p:nvPr>
            <p:ph type="title"/>
          </p:nvPr>
        </p:nvSpPr>
        <p:spPr>
          <a:xfrm>
            <a:off x="838200" y="748234"/>
            <a:ext cx="6995746" cy="646331"/>
          </a:xfrm>
        </p:spPr>
        <p:txBody>
          <a:bodyPr anchor="ctr">
            <a:normAutofit/>
          </a:bodyPr>
          <a:lstStyle/>
          <a:p>
            <a:r>
              <a:rPr lang="en-US" dirty="0"/>
              <a:t>If they have a Child Welfare case</a:t>
            </a:r>
          </a:p>
        </p:txBody>
      </p:sp>
    </p:spTree>
    <p:extLst>
      <p:ext uri="{BB962C8B-B14F-4D97-AF65-F5344CB8AC3E}">
        <p14:creationId xmlns:p14="http://schemas.microsoft.com/office/powerpoint/2010/main" val="1735801155"/>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A2BE-062C-C20E-1753-8374601D10C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D2901-554D-3DF7-7543-FD91BC29158F}"/>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200"/>
              <a:t>Keep children in the care of non-offending parent if safe to do so</a:t>
            </a:r>
            <a:endParaRPr lang="en-US" sz="2200" dirty="0"/>
          </a:p>
          <a:p>
            <a:r>
              <a:rPr lang="en-US" sz="2200" dirty="0"/>
              <a:t>Ensure psychological safety during family team meetings and court hearings</a:t>
            </a:r>
          </a:p>
          <a:p>
            <a:r>
              <a:rPr lang="en-US" sz="2200" dirty="0"/>
              <a:t>Holistic healing for the entire family</a:t>
            </a:r>
          </a:p>
          <a:p>
            <a:r>
              <a:rPr lang="en-US" sz="2200" dirty="0"/>
              <a:t>Safe and meaningful fatherhood engagement</a:t>
            </a:r>
          </a:p>
          <a:p>
            <a:r>
              <a:rPr lang="en-US" sz="2200" dirty="0"/>
              <a:t>Encourage families to keep a log of important events</a:t>
            </a:r>
          </a:p>
          <a:p>
            <a:r>
              <a:rPr lang="en-US" sz="2200" dirty="0"/>
              <a:t>“Keep evidence” </a:t>
            </a:r>
          </a:p>
          <a:p>
            <a:r>
              <a:rPr lang="en-US" sz="2200" dirty="0"/>
              <a:t>Safe exchange</a:t>
            </a:r>
          </a:p>
          <a:p>
            <a:r>
              <a:rPr lang="en-US" sz="2200" dirty="0"/>
              <a:t>Safe parenting plans</a:t>
            </a:r>
          </a:p>
          <a:p>
            <a:r>
              <a:rPr lang="en-US" sz="2200" dirty="0"/>
              <a:t>Tribal Customary Adoption – alternative permanency</a:t>
            </a:r>
          </a:p>
        </p:txBody>
      </p:sp>
      <p:sp>
        <p:nvSpPr>
          <p:cNvPr id="3" name="Title 2">
            <a:extLst>
              <a:ext uri="{FF2B5EF4-FFF2-40B4-BE49-F238E27FC236}">
                <a16:creationId xmlns:a16="http://schemas.microsoft.com/office/drawing/2014/main" id="{444F7304-F51F-CC5B-B299-C2B21AEBE59D}"/>
              </a:ext>
            </a:extLst>
          </p:cNvPr>
          <p:cNvSpPr>
            <a:spLocks noGrp="1"/>
          </p:cNvSpPr>
          <p:nvPr>
            <p:ph type="title"/>
          </p:nvPr>
        </p:nvSpPr>
        <p:spPr>
          <a:xfrm>
            <a:off x="838200" y="748234"/>
            <a:ext cx="6995746" cy="646331"/>
          </a:xfrm>
        </p:spPr>
        <p:txBody>
          <a:bodyPr anchor="ctr">
            <a:normAutofit/>
          </a:bodyPr>
          <a:lstStyle/>
          <a:p>
            <a:r>
              <a:rPr lang="en-US" dirty="0"/>
              <a:t>Open Child Welfare Case?</a:t>
            </a:r>
          </a:p>
        </p:txBody>
      </p:sp>
      <p:sp>
        <p:nvSpPr>
          <p:cNvPr id="4" name="TextBox 3">
            <a:extLst>
              <a:ext uri="{FF2B5EF4-FFF2-40B4-BE49-F238E27FC236}">
                <a16:creationId xmlns:a16="http://schemas.microsoft.com/office/drawing/2014/main" id="{28942B3E-EB89-E1B2-5FEE-3E96E3C0E1D8}"/>
              </a:ext>
            </a:extLst>
          </p:cNvPr>
          <p:cNvSpPr txBox="1"/>
          <p:nvPr/>
        </p:nvSpPr>
        <p:spPr>
          <a:xfrm>
            <a:off x="7118253" y="5807631"/>
            <a:ext cx="1910075" cy="369332"/>
          </a:xfrm>
          <a:prstGeom prst="rect">
            <a:avLst/>
          </a:prstGeom>
          <a:noFill/>
        </p:spPr>
        <p:txBody>
          <a:bodyPr wrap="none" rtlCol="0">
            <a:spAutoFit/>
          </a:bodyPr>
          <a:lstStyle/>
          <a:p>
            <a:r>
              <a:rPr lang="en-US" dirty="0"/>
              <a:t>(NCSACW, 2025) </a:t>
            </a:r>
          </a:p>
        </p:txBody>
      </p:sp>
    </p:spTree>
    <p:extLst>
      <p:ext uri="{BB962C8B-B14F-4D97-AF65-F5344CB8AC3E}">
        <p14:creationId xmlns:p14="http://schemas.microsoft.com/office/powerpoint/2010/main" val="3528114035"/>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B6D0CC-75C0-0D50-023C-A4485B98CA38}"/>
              </a:ext>
            </a:extLst>
          </p:cNvPr>
          <p:cNvSpPr>
            <a:spLocks noGrp="1"/>
          </p:cNvSpPr>
          <p:nvPr>
            <p:ph idx="1"/>
          </p:nvPr>
        </p:nvSpPr>
        <p:spPr/>
        <p:txBody>
          <a:bodyPr/>
          <a:lstStyle/>
          <a:p>
            <a:pPr lvl="0"/>
            <a:r>
              <a:rPr lang="en-US" dirty="0"/>
              <a:t>Reparative and restorative practices</a:t>
            </a:r>
          </a:p>
          <a:p>
            <a:pPr lvl="0"/>
            <a:r>
              <a:rPr lang="en-US" dirty="0"/>
              <a:t>Positive deviance strategies</a:t>
            </a:r>
          </a:p>
          <a:p>
            <a:pPr lvl="0"/>
            <a:r>
              <a:rPr lang="en-US" dirty="0"/>
              <a:t>Incorporating decolonizing approaches</a:t>
            </a:r>
          </a:p>
          <a:p>
            <a:pPr lvl="0"/>
            <a:r>
              <a:rPr lang="en-US" dirty="0"/>
              <a:t>Culture as Prevention and Intervention</a:t>
            </a:r>
          </a:p>
          <a:p>
            <a:pPr lvl="0"/>
            <a:r>
              <a:rPr lang="en-US" dirty="0"/>
              <a:t>PREVENTION SERVICES</a:t>
            </a:r>
          </a:p>
          <a:p>
            <a:endParaRPr lang="en-US" dirty="0"/>
          </a:p>
        </p:txBody>
      </p:sp>
      <p:sp>
        <p:nvSpPr>
          <p:cNvPr id="3" name="Title 2">
            <a:extLst>
              <a:ext uri="{FF2B5EF4-FFF2-40B4-BE49-F238E27FC236}">
                <a16:creationId xmlns:a16="http://schemas.microsoft.com/office/drawing/2014/main" id="{A9B59F60-28AD-101F-8AC3-5B0C8A974A67}"/>
              </a:ext>
            </a:extLst>
          </p:cNvPr>
          <p:cNvSpPr>
            <a:spLocks noGrp="1"/>
          </p:cNvSpPr>
          <p:nvPr>
            <p:ph type="title"/>
          </p:nvPr>
        </p:nvSpPr>
        <p:spPr/>
        <p:txBody>
          <a:bodyPr/>
          <a:lstStyle/>
          <a:p>
            <a:r>
              <a:rPr lang="en-US" dirty="0"/>
              <a:t>Additional considerations</a:t>
            </a:r>
          </a:p>
        </p:txBody>
      </p:sp>
    </p:spTree>
    <p:extLst>
      <p:ext uri="{BB962C8B-B14F-4D97-AF65-F5344CB8AC3E}">
        <p14:creationId xmlns:p14="http://schemas.microsoft.com/office/powerpoint/2010/main" val="3385471930"/>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9237B-5177-9A5A-CD94-5657562A2CD5}"/>
              </a:ext>
            </a:extLst>
          </p:cNvPr>
          <p:cNvSpPr>
            <a:spLocks noGrp="1"/>
          </p:cNvSpPr>
          <p:nvPr>
            <p:ph idx="1"/>
          </p:nvPr>
        </p:nvSpPr>
        <p:spPr>
          <a:xfrm>
            <a:off x="838200" y="1711325"/>
            <a:ext cx="10515600" cy="4351338"/>
          </a:xfrm>
        </p:spPr>
        <p:txBody>
          <a:bodyPr vert="horz" lIns="91440" tIns="45720" rIns="91440" bIns="45720" rtlCol="0" anchor="t">
            <a:normAutofit lnSpcReduction="10000"/>
          </a:bodyPr>
          <a:lstStyle/>
          <a:p>
            <a:r>
              <a:rPr lang="en-US" dirty="0"/>
              <a:t>Collaboration and Regular Communication</a:t>
            </a:r>
          </a:p>
          <a:p>
            <a:r>
              <a:rPr lang="en-US" dirty="0"/>
              <a:t>Child Protection Teams, Multi-Disciplinary Teams, Sexual Assault Response Teams (SART)</a:t>
            </a:r>
          </a:p>
          <a:p>
            <a:r>
              <a:rPr lang="en-US" dirty="0"/>
              <a:t>Department heads hold monthly meetings</a:t>
            </a:r>
          </a:p>
          <a:p>
            <a:r>
              <a:rPr lang="en-US" dirty="0"/>
              <a:t>Operational agreements </a:t>
            </a:r>
          </a:p>
          <a:p>
            <a:r>
              <a:rPr lang="en-US" dirty="0"/>
              <a:t>Cross-training (Law Enforcement, Court, DV, CW)</a:t>
            </a:r>
          </a:p>
          <a:p>
            <a:r>
              <a:rPr lang="en-US" dirty="0"/>
              <a:t>Departments co-hosting Prevention Events</a:t>
            </a:r>
          </a:p>
          <a:p>
            <a:r>
              <a:rPr lang="en-US" dirty="0"/>
              <a:t>Mediation Programs</a:t>
            </a:r>
          </a:p>
          <a:p>
            <a:r>
              <a:rPr lang="en-US" dirty="0"/>
              <a:t>Holistic family healing</a:t>
            </a:r>
          </a:p>
          <a:p>
            <a:pPr marL="0" indent="0">
              <a:buNone/>
            </a:pPr>
            <a:endParaRPr lang="en-US" dirty="0"/>
          </a:p>
        </p:txBody>
      </p:sp>
      <p:sp>
        <p:nvSpPr>
          <p:cNvPr id="3" name="Title 2">
            <a:extLst>
              <a:ext uri="{FF2B5EF4-FFF2-40B4-BE49-F238E27FC236}">
                <a16:creationId xmlns:a16="http://schemas.microsoft.com/office/drawing/2014/main" id="{8ED71148-CF76-B870-BD4E-090EE47F2F9F}"/>
              </a:ext>
            </a:extLst>
          </p:cNvPr>
          <p:cNvSpPr>
            <a:spLocks noGrp="1"/>
          </p:cNvSpPr>
          <p:nvPr>
            <p:ph type="title"/>
          </p:nvPr>
        </p:nvSpPr>
        <p:spPr/>
        <p:txBody>
          <a:bodyPr/>
          <a:lstStyle/>
          <a:p>
            <a:r>
              <a:rPr lang="en-US" dirty="0"/>
              <a:t>Successful Strategies</a:t>
            </a:r>
          </a:p>
        </p:txBody>
      </p:sp>
      <p:sp>
        <p:nvSpPr>
          <p:cNvPr id="4" name="TextBox 3">
            <a:extLst>
              <a:ext uri="{FF2B5EF4-FFF2-40B4-BE49-F238E27FC236}">
                <a16:creationId xmlns:a16="http://schemas.microsoft.com/office/drawing/2014/main" id="{40258F40-E58A-90BC-6B03-FEF8ED1C9439}"/>
              </a:ext>
            </a:extLst>
          </p:cNvPr>
          <p:cNvSpPr txBox="1"/>
          <p:nvPr/>
        </p:nvSpPr>
        <p:spPr>
          <a:xfrm>
            <a:off x="7118253" y="5807631"/>
            <a:ext cx="1796261" cy="646331"/>
          </a:xfrm>
          <a:prstGeom prst="rect">
            <a:avLst/>
          </a:prstGeom>
          <a:noFill/>
        </p:spPr>
        <p:txBody>
          <a:bodyPr wrap="none" rtlCol="0">
            <a:spAutoFit/>
          </a:bodyPr>
          <a:lstStyle/>
          <a:p>
            <a:r>
              <a:rPr lang="en-US" dirty="0"/>
              <a:t>NCSACW, 2025)</a:t>
            </a:r>
          </a:p>
          <a:p>
            <a:r>
              <a:rPr lang="en-US" dirty="0"/>
              <a:t>TLPI, 2011 </a:t>
            </a:r>
          </a:p>
        </p:txBody>
      </p:sp>
    </p:spTree>
    <p:extLst>
      <p:ext uri="{BB962C8B-B14F-4D97-AF65-F5344CB8AC3E}">
        <p14:creationId xmlns:p14="http://schemas.microsoft.com/office/powerpoint/2010/main" val="412980405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F6A1-3D96-4483-FBCF-D88B126E3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522E1-FFF0-A500-FDA9-377F9ED12227}"/>
              </a:ext>
            </a:extLst>
          </p:cNvPr>
          <p:cNvSpPr>
            <a:spLocks noGrp="1"/>
          </p:cNvSpPr>
          <p:nvPr>
            <p:ph type="title"/>
          </p:nvPr>
        </p:nvSpPr>
        <p:spPr/>
        <p:txBody>
          <a:bodyPr>
            <a:normAutofit/>
          </a:bodyPr>
          <a:lstStyle/>
          <a:p>
            <a:r>
              <a:rPr lang="en-US" dirty="0"/>
              <a:t>Additional Resources</a:t>
            </a:r>
          </a:p>
        </p:txBody>
      </p:sp>
    </p:spTree>
    <p:extLst>
      <p:ext uri="{BB962C8B-B14F-4D97-AF65-F5344CB8AC3E}">
        <p14:creationId xmlns:p14="http://schemas.microsoft.com/office/powerpoint/2010/main" val="732056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C890-E948-E423-9299-5555689233E9}"/>
              </a:ext>
            </a:extLst>
          </p:cNvPr>
          <p:cNvSpPr>
            <a:spLocks noGrp="1"/>
          </p:cNvSpPr>
          <p:nvPr>
            <p:ph type="title"/>
          </p:nvPr>
        </p:nvSpPr>
        <p:spPr>
          <a:xfrm>
            <a:off x="528810" y="90037"/>
            <a:ext cx="10515600" cy="1119588"/>
          </a:xfrm>
        </p:spPr>
        <p:txBody>
          <a:bodyPr/>
          <a:lstStyle/>
          <a:p>
            <a:r>
              <a:rPr lang="en-US" altLang="en-US" b="1" dirty="0">
                <a:solidFill>
                  <a:schemeClr val="tx1"/>
                </a:solidFill>
                <a:latin typeface="Segoe UI" panose="020B0502040204020203" pitchFamily="34" charset="0"/>
                <a:cs typeface="Segoe UI" panose="020B0502040204020203" pitchFamily="34" charset="0"/>
              </a:rPr>
              <a:t>Additional Resources &amp; References</a:t>
            </a:r>
            <a:br>
              <a:rPr lang="en-US" altLang="en-US" b="1" dirty="0">
                <a:solidFill>
                  <a:schemeClr val="tx1"/>
                </a:solidFill>
                <a:latin typeface="Segoe UI" panose="020B0502040204020203" pitchFamily="34" charset="0"/>
                <a:cs typeface="Segoe UI" panose="020B0502040204020203" pitchFamily="34" charset="0"/>
              </a:rPr>
            </a:br>
            <a:endParaRPr lang="en-US" dirty="0"/>
          </a:p>
        </p:txBody>
      </p:sp>
      <p:sp>
        <p:nvSpPr>
          <p:cNvPr id="5" name="Rectangle 1">
            <a:extLst>
              <a:ext uri="{FF2B5EF4-FFF2-40B4-BE49-F238E27FC236}">
                <a16:creationId xmlns:a16="http://schemas.microsoft.com/office/drawing/2014/main" id="{D81B66AF-4D2F-D4EA-96DF-02719F3516A7}"/>
              </a:ext>
            </a:extLst>
          </p:cNvPr>
          <p:cNvSpPr>
            <a:spLocks noGrp="1" noChangeArrowheads="1"/>
          </p:cNvSpPr>
          <p:nvPr>
            <p:ph sz="half" idx="1"/>
          </p:nvPr>
        </p:nvSpPr>
        <p:spPr bwMode="auto">
          <a:xfrm>
            <a:off x="528810" y="783616"/>
            <a:ext cx="10913125" cy="573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Administration for Children and Families. (n.d.). </a:t>
            </a:r>
            <a:r>
              <a:rPr lang="en-US" sz="1150" i="1" kern="0" dirty="0">
                <a:effectLst/>
                <a:ea typeface="Times New Roman" panose="02020603050405020304" pitchFamily="18" charset="0"/>
                <a:cs typeface="Times New Roman" panose="02020603050405020304" pitchFamily="18" charset="0"/>
              </a:rPr>
              <a:t>What is historical trauma?</a:t>
            </a:r>
            <a:r>
              <a:rPr lang="en-US" sz="1150" kern="0" dirty="0">
                <a:effectLst/>
                <a:ea typeface="Times New Roman" panose="02020603050405020304" pitchFamily="18" charset="0"/>
                <a:cs typeface="Times New Roman" panose="02020603050405020304" pitchFamily="18" charset="0"/>
              </a:rPr>
              <a:t> U.S. Department of Health and Human Services.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4"/>
              </a:rPr>
              <a:t>https://acf.gov/trauma-toolkit/historical-trauma-concept</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Burke Harris, N. (2018). </a:t>
            </a:r>
            <a:r>
              <a:rPr lang="en-US" sz="1150" i="1" kern="0" dirty="0">
                <a:effectLst/>
                <a:ea typeface="Times New Roman" panose="02020603050405020304" pitchFamily="18" charset="0"/>
                <a:cs typeface="Times New Roman" panose="02020603050405020304" pitchFamily="18" charset="0"/>
              </a:rPr>
              <a:t>The deepest well: Healing the long-term effects of childhood adversity.</a:t>
            </a:r>
            <a:r>
              <a:rPr lang="en-US" sz="1150" kern="0" dirty="0">
                <a:effectLst/>
                <a:ea typeface="Times New Roman" panose="02020603050405020304" pitchFamily="18" charset="0"/>
                <a:cs typeface="Times New Roman" panose="02020603050405020304" pitchFamily="18" charset="0"/>
              </a:rPr>
              <a:t> Houghton Mifflin Harcourt.</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Centers for Disease Control and Prevention. (2025). </a:t>
            </a:r>
            <a:r>
              <a:rPr lang="en-US" sz="1150" i="1" kern="0" dirty="0">
                <a:effectLst/>
                <a:ea typeface="Times New Roman" panose="02020603050405020304" pitchFamily="18" charset="0"/>
                <a:cs typeface="Times New Roman" panose="02020603050405020304" pitchFamily="18" charset="0"/>
              </a:rPr>
              <a:t>Violence against Native peoples: Fact sheet.</a:t>
            </a:r>
            <a:r>
              <a:rPr lang="en-US" sz="1150" kern="0" dirty="0">
                <a:effectLst/>
                <a:ea typeface="Times New Roman" panose="02020603050405020304" pitchFamily="18" charset="0"/>
                <a:cs typeface="Times New Roman" panose="02020603050405020304" pitchFamily="18" charset="0"/>
              </a:rPr>
              <a:t> U.S. Department of Health and Human Services.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5"/>
              </a:rPr>
              <a:t>https://www.cdc.gov/injury-tribal/media/pdfs/2025/06/Violence-Against-Native-Peoples-Fact-Sheet.pdf</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err="1">
                <a:effectLst/>
                <a:ea typeface="Times New Roman" panose="02020603050405020304" pitchFamily="18" charset="0"/>
                <a:cs typeface="Times New Roman" panose="02020603050405020304" pitchFamily="18" charset="0"/>
              </a:rPr>
              <a:t>ChildPsy</a:t>
            </a:r>
            <a:r>
              <a:rPr lang="en-US" sz="1150" kern="0" dirty="0">
                <a:effectLst/>
                <a:ea typeface="Times New Roman" panose="02020603050405020304" pitchFamily="18" charset="0"/>
                <a:cs typeface="Times New Roman" panose="02020603050405020304" pitchFamily="18" charset="0"/>
              </a:rPr>
              <a:t> Today. (2024, July 24). </a:t>
            </a:r>
            <a:r>
              <a:rPr lang="en-US" sz="1150" i="1" kern="0" dirty="0">
                <a:effectLst/>
                <a:ea typeface="Times New Roman" panose="02020603050405020304" pitchFamily="18" charset="0"/>
                <a:cs typeface="Times New Roman" panose="02020603050405020304" pitchFamily="18" charset="0"/>
              </a:rPr>
              <a:t>Therapeutic approaches for children exposed to domestic violence.</a:t>
            </a:r>
            <a:r>
              <a:rPr lang="en-US" sz="1150" kern="0" dirty="0">
                <a:effectLst/>
                <a:ea typeface="Times New Roman" panose="02020603050405020304" pitchFamily="18" charset="0"/>
                <a:cs typeface="Times New Roman" panose="02020603050405020304" pitchFamily="18" charset="0"/>
              </a:rPr>
              <a:t> </a:t>
            </a:r>
            <a:r>
              <a:rPr lang="en-US" sz="1150" i="1" kern="0" dirty="0">
                <a:effectLst/>
                <a:ea typeface="Times New Roman" panose="02020603050405020304" pitchFamily="18" charset="0"/>
                <a:cs typeface="Times New Roman" panose="02020603050405020304" pitchFamily="18" charset="0"/>
              </a:rPr>
              <a:t>Child Psychiatry Today.</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6"/>
              </a:rPr>
              <a:t>https://childpsy.org/therapeutic-approaches-for-children-exposed-to-dv</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Drake, B., Lee, S. M., &amp; Jonson-Reid, M. (2009). Race and child maltreatment reporting. </a:t>
            </a:r>
            <a:r>
              <a:rPr lang="en-US" sz="1150" i="1" kern="0" dirty="0">
                <a:effectLst/>
                <a:ea typeface="Times New Roman" panose="02020603050405020304" pitchFamily="18" charset="0"/>
                <a:cs typeface="Times New Roman" panose="02020603050405020304" pitchFamily="18" charset="0"/>
              </a:rPr>
              <a:t>Child &amp; Youth Services Review, 31</a:t>
            </a:r>
            <a:r>
              <a:rPr lang="en-US" sz="1150" kern="0" dirty="0">
                <a:effectLst/>
                <a:ea typeface="Times New Roman" panose="02020603050405020304" pitchFamily="18" charset="0"/>
                <a:cs typeface="Times New Roman" panose="02020603050405020304" pitchFamily="18" charset="0"/>
              </a:rPr>
              <a:t>(3), 309–316.</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Margolin, G., &amp; Vickerman, K. A. (2007). Post-traumatic stress in children and adolescents exposed to family violence: I. Overview and issues. </a:t>
            </a:r>
            <a:r>
              <a:rPr lang="en-US" sz="1150" i="1" kern="0" dirty="0">
                <a:effectLst/>
                <a:ea typeface="Times New Roman" panose="02020603050405020304" pitchFamily="18" charset="0"/>
                <a:cs typeface="Times New Roman" panose="02020603050405020304" pitchFamily="18" charset="0"/>
              </a:rPr>
              <a:t>Professional Psychology: Research and Practice, 38</a:t>
            </a:r>
            <a:r>
              <a:rPr lang="en-US" sz="1150" kern="0" dirty="0">
                <a:effectLst/>
                <a:ea typeface="Times New Roman" panose="02020603050405020304" pitchFamily="18" charset="0"/>
                <a:cs typeface="Times New Roman" panose="02020603050405020304" pitchFamily="18" charset="0"/>
              </a:rPr>
              <a:t>(6), 613–619.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7"/>
              </a:rPr>
              <a:t>https://doi.org/10.1037/0735-7028.38.6.613</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Meyer, S. (2025). The impact of domestic violence on children: Challenges and opportunities for child protection responses. </a:t>
            </a:r>
            <a:r>
              <a:rPr lang="en-US" sz="1150" i="1" kern="0" dirty="0">
                <a:effectLst/>
                <a:ea typeface="Times New Roman" panose="02020603050405020304" pitchFamily="18" charset="0"/>
                <a:cs typeface="Times New Roman" panose="02020603050405020304" pitchFamily="18" charset="0"/>
              </a:rPr>
              <a:t>Journal of Family Violence.</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8"/>
              </a:rPr>
              <a:t>https://doi.org/10.1007/s10896-025-00955-5</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Moylan, C. A., </a:t>
            </a:r>
            <a:r>
              <a:rPr lang="en-US" sz="1150" kern="0" dirty="0" err="1">
                <a:effectLst/>
                <a:ea typeface="Times New Roman" panose="02020603050405020304" pitchFamily="18" charset="0"/>
                <a:cs typeface="Times New Roman" panose="02020603050405020304" pitchFamily="18" charset="0"/>
              </a:rPr>
              <a:t>Herrenkohl</a:t>
            </a:r>
            <a:r>
              <a:rPr lang="en-US" sz="1150" kern="0" dirty="0">
                <a:effectLst/>
                <a:ea typeface="Times New Roman" panose="02020603050405020304" pitchFamily="18" charset="0"/>
                <a:cs typeface="Times New Roman" panose="02020603050405020304" pitchFamily="18" charset="0"/>
              </a:rPr>
              <a:t>, T. I., Sousa, C., Tajima, E. A., </a:t>
            </a:r>
            <a:r>
              <a:rPr lang="en-US" sz="1150" kern="0" dirty="0" err="1">
                <a:effectLst/>
                <a:ea typeface="Times New Roman" panose="02020603050405020304" pitchFamily="18" charset="0"/>
                <a:cs typeface="Times New Roman" panose="02020603050405020304" pitchFamily="18" charset="0"/>
              </a:rPr>
              <a:t>Herrenkohl</a:t>
            </a:r>
            <a:r>
              <a:rPr lang="en-US" sz="1150" kern="0" dirty="0">
                <a:effectLst/>
                <a:ea typeface="Times New Roman" panose="02020603050405020304" pitchFamily="18" charset="0"/>
                <a:cs typeface="Times New Roman" panose="02020603050405020304" pitchFamily="18" charset="0"/>
              </a:rPr>
              <a:t>, R. C., &amp; Russo, M. J. (2010). The effects of child abuse and exposure to domestic violence on adolescent internalizing and externalizing behavior problems. </a:t>
            </a:r>
            <a:r>
              <a:rPr lang="en-US" sz="1150" i="1" kern="0" dirty="0">
                <a:effectLst/>
                <a:ea typeface="Times New Roman" panose="02020603050405020304" pitchFamily="18" charset="0"/>
                <a:cs typeface="Times New Roman" panose="02020603050405020304" pitchFamily="18" charset="0"/>
              </a:rPr>
              <a:t>Journal of Family Violence, 25</a:t>
            </a:r>
            <a:r>
              <a:rPr lang="en-US" sz="1150" kern="0" dirty="0">
                <a:effectLst/>
                <a:ea typeface="Times New Roman" panose="02020603050405020304" pitchFamily="18" charset="0"/>
                <a:cs typeface="Times New Roman" panose="02020603050405020304" pitchFamily="18" charset="0"/>
              </a:rPr>
              <a:t>(1), 53–63.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9"/>
              </a:rPr>
              <a:t>https://doi.org/10.1007/s10896-009-9269-9</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National Center on Substance Abuse and Child Welfare. (2025). </a:t>
            </a:r>
            <a:r>
              <a:rPr lang="en-US" sz="1150" i="1" kern="0" dirty="0">
                <a:effectLst/>
                <a:ea typeface="Times New Roman" panose="02020603050405020304" pitchFamily="18" charset="0"/>
                <a:cs typeface="Times New Roman" panose="02020603050405020304" pitchFamily="18" charset="0"/>
              </a:rPr>
              <a:t>Strengthening systems collaboration for families at the intersection of domestic violence and co-occurring substance use and mental health disorders.</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0"/>
              </a:rPr>
              <a:t>https://ncsacw.acf.gov/files/domestic-violence-brief.pdf</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National Council of Juvenile and Family Court Judges. (n.d.). </a:t>
            </a:r>
            <a:r>
              <a:rPr lang="en-US" sz="1150" i="1" kern="0" dirty="0">
                <a:effectLst/>
                <a:ea typeface="Times New Roman" panose="02020603050405020304" pitchFamily="18" charset="0"/>
                <a:cs typeface="Times New Roman" panose="02020603050405020304" pitchFamily="18" charset="0"/>
              </a:rPr>
              <a:t>10 things to know about family court.</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1"/>
              </a:rPr>
              <a:t>https://www.ncjfcj.org/publications/</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National Council of Juvenile and Family Court Judges. (n.d.). </a:t>
            </a:r>
            <a:r>
              <a:rPr lang="en-US" sz="1150" i="1" kern="0" dirty="0">
                <a:effectLst/>
                <a:ea typeface="Times New Roman" panose="02020603050405020304" pitchFamily="18" charset="0"/>
                <a:cs typeface="Times New Roman" panose="02020603050405020304" pitchFamily="18" charset="0"/>
              </a:rPr>
              <a:t>10 things to know about parenting plans in cases involving domestic violence.</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2"/>
              </a:rPr>
              <a:t>https://www.ncjfcj.org/publications/10-things-to-know-about-parenting-plans-in-cases-involving-domestic-violence/</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National Indian Child Welfare Association. (2025). </a:t>
            </a:r>
            <a:r>
              <a:rPr lang="en-US" sz="1150" i="1" kern="0" dirty="0">
                <a:effectLst/>
                <a:ea typeface="Times New Roman" panose="02020603050405020304" pitchFamily="18" charset="0"/>
                <a:cs typeface="Times New Roman" panose="02020603050405020304" pitchFamily="18" charset="0"/>
              </a:rPr>
              <a:t>NICWA–ICWA: A family’s guide</a:t>
            </a:r>
            <a:r>
              <a:rPr lang="en-US" sz="1150" kern="0" dirty="0">
                <a:effectLst/>
                <a:ea typeface="Times New Roman" panose="02020603050405020304" pitchFamily="18" charset="0"/>
                <a:cs typeface="Times New Roman" panose="02020603050405020304" pitchFamily="18" charset="0"/>
              </a:rPr>
              <a:t> (Updated ed.).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3"/>
              </a:rPr>
              <a:t>https://www.nicwa.org/wp-content/uploads/2025/02/2021-Family-Guide-to-ICWA-Updated-2.pdf</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Office for Victims of Crime Training and Technical Assistance Center. (2012). </a:t>
            </a:r>
            <a:r>
              <a:rPr lang="en-US" sz="1150" i="1" kern="0" dirty="0">
                <a:effectLst/>
                <a:ea typeface="Times New Roman" panose="02020603050405020304" pitchFamily="18" charset="0"/>
                <a:cs typeface="Times New Roman" panose="02020603050405020304" pitchFamily="18" charset="0"/>
              </a:rPr>
              <a:t>Intimate partner violence</a:t>
            </a:r>
            <a:r>
              <a:rPr lang="en-US" sz="1150" kern="0" dirty="0">
                <a:effectLst/>
                <a:ea typeface="Times New Roman" panose="02020603050405020304" pitchFamily="18" charset="0"/>
                <a:cs typeface="Times New Roman" panose="02020603050405020304" pitchFamily="18" charset="0"/>
              </a:rPr>
              <a:t> (Resource paper). U.S. Department of Justice.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4"/>
              </a:rPr>
              <a:t>https://www.ovcttac.gov/downloads/views/TrainingMaterials/NVAA/Documents_NVAA2011/ResourcePapers/Color_Intimate%20Partner%20Violence%20Resource%20Paper_2012_final_508c_9_17_2012.pdf</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Resource Center on Domestic Violence: Child Protection &amp; Custody. (2019). </a:t>
            </a:r>
            <a:r>
              <a:rPr lang="en-US" sz="1150" i="1" kern="0" dirty="0">
                <a:effectLst/>
                <a:ea typeface="Times New Roman" panose="02020603050405020304" pitchFamily="18" charset="0"/>
                <a:cs typeface="Times New Roman" panose="02020603050405020304" pitchFamily="18" charset="0"/>
              </a:rPr>
              <a:t>20 facts for Domestic Violence Awareness Month.</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5"/>
              </a:rPr>
              <a:t>https://rcdvcpc.org/resources/resource-library/resource/20-facts-for-domestic-violence-awareness-month-october-2019.html</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Thackeray, J., Livingston, N., Ragavan, M. I., Schaechter, J., Sigel, E., Council on Child Abuse and Neglect, &amp; Council on Injury, Violence, and Poison Prevention. (2023). Intimate partner violence: Role of the pediatrician. </a:t>
            </a:r>
            <a:r>
              <a:rPr lang="en-US" sz="1150" i="1" kern="0" dirty="0">
                <a:effectLst/>
                <a:ea typeface="Times New Roman" panose="02020603050405020304" pitchFamily="18" charset="0"/>
                <a:cs typeface="Times New Roman" panose="02020603050405020304" pitchFamily="18" charset="0"/>
              </a:rPr>
              <a:t>Pediatrics, 152</a:t>
            </a:r>
            <a:r>
              <a:rPr lang="en-US" sz="1150" kern="0" dirty="0">
                <a:effectLst/>
                <a:ea typeface="Times New Roman" panose="02020603050405020304" pitchFamily="18" charset="0"/>
                <a:cs typeface="Times New Roman" panose="02020603050405020304" pitchFamily="18" charset="0"/>
              </a:rPr>
              <a:t>(1), e2023062509.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6"/>
              </a:rPr>
              <a:t>https://doi.org/10.1542/peds.2023-062509</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Tribal Law and Policy Institute. (2011). </a:t>
            </a:r>
            <a:r>
              <a:rPr lang="en-US" sz="1150" i="1" kern="0" dirty="0">
                <a:effectLst/>
                <a:ea typeface="Times New Roman" panose="02020603050405020304" pitchFamily="18" charset="0"/>
                <a:cs typeface="Times New Roman" panose="02020603050405020304" pitchFamily="18" charset="0"/>
              </a:rPr>
              <a:t>Responses to the co-occurrence of child maltreatment and domestic violence in Indian Country.</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7"/>
              </a:rPr>
              <a:t>https://www.tribal-institute.org/download/OVWGreenbookReportHVS_TD_7-18.pdf</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U.S. Department of Health and Human Services, Administration for Children and Families. (2025). </a:t>
            </a:r>
            <a:r>
              <a:rPr lang="en-US" sz="1150" i="1" kern="0" dirty="0">
                <a:effectLst/>
                <a:ea typeface="Times New Roman" panose="02020603050405020304" pitchFamily="18" charset="0"/>
                <a:cs typeface="Times New Roman" panose="02020603050405020304" pitchFamily="18" charset="0"/>
              </a:rPr>
              <a:t>Child maltreatment 2023 (NCANDS).</a:t>
            </a:r>
            <a:r>
              <a:rPr lang="en-US" sz="1150" kern="0" dirty="0">
                <a:effectLst/>
                <a:ea typeface="Times New Roman" panose="02020603050405020304" pitchFamily="18" charset="0"/>
                <a:cs typeface="Times New Roman" panose="02020603050405020304" pitchFamily="18" charset="0"/>
              </a:rPr>
              <a:t>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18"/>
              </a:rPr>
              <a:t>https://acf.gov/sites/default/files/documents/cb/cm2023.pdf</a:t>
            </a:r>
            <a:endParaRPr lang="en-US" sz="1150" kern="100" dirty="0">
              <a:effectLst/>
              <a:ea typeface="Aptos" panose="020B0004020202020204" pitchFamily="34" charset="0"/>
              <a:cs typeface="Times New Roman" panose="02020603050405020304" pitchFamily="18" charset="0"/>
            </a:endParaRPr>
          </a:p>
          <a:p>
            <a:pPr marL="0" marR="0">
              <a:lnSpc>
                <a:spcPct val="100000"/>
              </a:lnSpc>
              <a:spcBef>
                <a:spcPts val="0"/>
              </a:spcBef>
              <a:buNone/>
            </a:pPr>
            <a:r>
              <a:rPr lang="en-US" sz="1000" dirty="0"/>
              <a:t>Vickerman, K. A., &amp; Margolin, G. (2007). Post-traumatic Stress in Children and Adolescents Exposed to Family Violence: II. Treatment. </a:t>
            </a:r>
            <a:r>
              <a:rPr lang="en-US" sz="1000" i="1" dirty="0"/>
              <a:t>Professional psychology, research and practice</a:t>
            </a:r>
            <a:r>
              <a:rPr lang="en-US" sz="1000" dirty="0"/>
              <a:t>, </a:t>
            </a:r>
            <a:r>
              <a:rPr lang="en-US" sz="1000" i="1" dirty="0"/>
              <a:t>38</a:t>
            </a:r>
            <a:r>
              <a:rPr lang="en-US" sz="1000" dirty="0"/>
              <a:t>(6), 620. </a:t>
            </a:r>
            <a:r>
              <a:rPr lang="en-US" sz="1000" dirty="0">
                <a:hlinkClick r:id="rId19"/>
              </a:rPr>
              <a:t>https://doi.org/10.1037/0735-7028.38.6.620</a:t>
            </a:r>
            <a:endParaRPr lang="en-US" sz="1000" dirty="0"/>
          </a:p>
          <a:p>
            <a:pPr marL="0" marR="0">
              <a:lnSpc>
                <a:spcPct val="100000"/>
              </a:lnSpc>
              <a:spcBef>
                <a:spcPts val="0"/>
              </a:spcBef>
              <a:buNone/>
            </a:pPr>
            <a:r>
              <a:rPr lang="en-US" sz="1150" kern="0" dirty="0">
                <a:effectLst/>
                <a:ea typeface="Times New Roman" panose="02020603050405020304" pitchFamily="18" charset="0"/>
                <a:cs typeface="Times New Roman" panose="02020603050405020304" pitchFamily="18" charset="0"/>
              </a:rPr>
              <a:t>Wellbriety Movement. (2011). </a:t>
            </a:r>
            <a:r>
              <a:rPr lang="en-US" sz="1150" i="1" kern="0" dirty="0">
                <a:effectLst/>
                <a:ea typeface="Times New Roman" panose="02020603050405020304" pitchFamily="18" charset="0"/>
                <a:cs typeface="Times New Roman" panose="02020603050405020304" pitchFamily="18" charset="0"/>
              </a:rPr>
              <a:t>Journey of forgiveness</a:t>
            </a:r>
            <a:r>
              <a:rPr lang="en-US" sz="1150" kern="0" dirty="0">
                <a:effectLst/>
                <a:ea typeface="Times New Roman" panose="02020603050405020304" pitchFamily="18" charset="0"/>
                <a:cs typeface="Times New Roman" panose="02020603050405020304" pitchFamily="18" charset="0"/>
              </a:rPr>
              <a:t> [Video]. YouTube. </a:t>
            </a:r>
            <a:r>
              <a:rPr lang="en-US" sz="1150" u="none" strike="noStrike" kern="0" dirty="0">
                <a:solidFill>
                  <a:srgbClr val="464FEB"/>
                </a:solidFill>
                <a:effectLst/>
                <a:ea typeface="Times New Roman" panose="02020603050405020304" pitchFamily="18" charset="0"/>
                <a:cs typeface="Times New Roman" panose="02020603050405020304" pitchFamily="18" charset="0"/>
                <a:hlinkClick r:id="rId20"/>
              </a:rPr>
              <a:t>https://youtu.be/vZwF9NnQbWM</a:t>
            </a:r>
            <a:endParaRPr lang="en-US" sz="115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4968360"/>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0650-32C6-A619-342D-0BFA65781E5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4BA6139-63B7-EA05-41B4-5A9BE5DA9080}"/>
              </a:ext>
            </a:extLst>
          </p:cNvPr>
          <p:cNvSpPr/>
          <p:nvPr/>
        </p:nvSpPr>
        <p:spPr>
          <a:xfrm>
            <a:off x="8585200" y="0"/>
            <a:ext cx="3606800" cy="6858000"/>
          </a:xfrm>
          <a:prstGeom prst="rect">
            <a:avLst/>
          </a:prstGeom>
          <a:solidFill>
            <a:srgbClr val="096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3" name="Title 2">
            <a:extLst>
              <a:ext uri="{FF2B5EF4-FFF2-40B4-BE49-F238E27FC236}">
                <a16:creationId xmlns:a16="http://schemas.microsoft.com/office/drawing/2014/main" id="{D90FD7C2-11D8-F3C9-C0E0-4CBA67EFC21E}"/>
              </a:ext>
            </a:extLst>
          </p:cNvPr>
          <p:cNvSpPr>
            <a:spLocks noGrp="1"/>
          </p:cNvSpPr>
          <p:nvPr>
            <p:ph type="title"/>
          </p:nvPr>
        </p:nvSpPr>
        <p:spPr/>
        <p:txBody>
          <a:bodyPr/>
          <a:lstStyle/>
          <a:p>
            <a:r>
              <a:rPr lang="en-US" dirty="0"/>
              <a:t>NICWA Membership</a:t>
            </a:r>
          </a:p>
        </p:txBody>
      </p:sp>
      <p:sp>
        <p:nvSpPr>
          <p:cNvPr id="7" name="TextBox 6">
            <a:extLst>
              <a:ext uri="{FF2B5EF4-FFF2-40B4-BE49-F238E27FC236}">
                <a16:creationId xmlns:a16="http://schemas.microsoft.com/office/drawing/2014/main" id="{8FABDC5B-952A-1425-9D8C-1CBCD0C0DB40}"/>
              </a:ext>
            </a:extLst>
          </p:cNvPr>
          <p:cNvSpPr txBox="1"/>
          <p:nvPr/>
        </p:nvSpPr>
        <p:spPr>
          <a:xfrm>
            <a:off x="797696" y="1721916"/>
            <a:ext cx="343670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6E81"/>
                </a:solidFill>
                <a:effectLst/>
                <a:uLnTx/>
                <a:uFillTx/>
                <a:latin typeface="Montserrat Bold"/>
                <a:ea typeface="+mn-ea"/>
                <a:cs typeface="+mn-cs"/>
              </a:rPr>
              <a:t>Becoming a NICWA member means becoming part of a strong community that advocates to protect Native children and families. </a:t>
            </a:r>
            <a:endParaRPr kumimoji="0" lang="en-US" sz="2000" b="0" i="0" u="none" strike="noStrike" kern="1200" cap="none" spc="0" normalizeH="0" baseline="0" noProof="0" dirty="0">
              <a:ln>
                <a:noFill/>
              </a:ln>
              <a:solidFill>
                <a:srgbClr val="096E81"/>
              </a:solidFill>
              <a:effectLst/>
              <a:uLnTx/>
              <a:uFillTx/>
              <a:latin typeface="Montserrat Bold"/>
              <a:ea typeface="+mn-ea"/>
              <a:cs typeface="+mn-cs"/>
            </a:endParaRPr>
          </a:p>
        </p:txBody>
      </p:sp>
      <p:sp>
        <p:nvSpPr>
          <p:cNvPr id="12" name="TextBox 11">
            <a:extLst>
              <a:ext uri="{FF2B5EF4-FFF2-40B4-BE49-F238E27FC236}">
                <a16:creationId xmlns:a16="http://schemas.microsoft.com/office/drawing/2014/main" id="{C659A5D5-CC47-4853-E3F1-C3415BA14F57}"/>
              </a:ext>
            </a:extLst>
          </p:cNvPr>
          <p:cNvSpPr txBox="1"/>
          <p:nvPr/>
        </p:nvSpPr>
        <p:spPr>
          <a:xfrm>
            <a:off x="8661753" y="2072738"/>
            <a:ext cx="175990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Bold"/>
                <a:ea typeface="+mn-ea"/>
                <a:cs typeface="+mn-cs"/>
              </a:rPr>
              <a:t>Our members are the heart of NICWA</a:t>
            </a:r>
            <a:endParaRPr kumimoji="0" lang="en-US" sz="2000" b="0" i="1" u="none" strike="noStrike" kern="1200" cap="none" spc="0" normalizeH="0" baseline="0" noProof="0" dirty="0">
              <a:ln>
                <a:noFill/>
              </a:ln>
              <a:solidFill>
                <a:prstClr val="white"/>
              </a:solidFill>
              <a:effectLst/>
              <a:uLnTx/>
              <a:uFillTx/>
              <a:latin typeface="Montserrat Bold"/>
              <a:ea typeface="+mn-ea"/>
              <a:cs typeface="+mn-cs"/>
            </a:endParaRPr>
          </a:p>
        </p:txBody>
      </p:sp>
      <p:pic>
        <p:nvPicPr>
          <p:cNvPr id="21" name="Picture 20">
            <a:extLst>
              <a:ext uri="{FF2B5EF4-FFF2-40B4-BE49-F238E27FC236}">
                <a16:creationId xmlns:a16="http://schemas.microsoft.com/office/drawing/2014/main" id="{3BC9EBC6-888B-E379-64C4-B77116FFC539}"/>
              </a:ext>
            </a:extLst>
          </p:cNvPr>
          <p:cNvPicPr>
            <a:picLocks noChangeAspect="1"/>
          </p:cNvPicPr>
          <p:nvPr/>
        </p:nvPicPr>
        <p:blipFill>
          <a:blip r:embed="rId2"/>
          <a:stretch>
            <a:fillRect/>
          </a:stretch>
        </p:blipFill>
        <p:spPr>
          <a:xfrm>
            <a:off x="146717" y="4467914"/>
            <a:ext cx="2633181" cy="1122674"/>
          </a:xfrm>
          <a:prstGeom prst="rect">
            <a:avLst/>
          </a:prstGeom>
        </p:spPr>
      </p:pic>
      <p:pic>
        <p:nvPicPr>
          <p:cNvPr id="22" name="Picture 21">
            <a:extLst>
              <a:ext uri="{FF2B5EF4-FFF2-40B4-BE49-F238E27FC236}">
                <a16:creationId xmlns:a16="http://schemas.microsoft.com/office/drawing/2014/main" id="{643D15E4-EDC6-1698-D7E8-19FFF5E6622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626"/>
                    </a14:imgEffect>
                  </a14:imgLayer>
                </a14:imgProps>
              </a:ext>
            </a:extLst>
          </a:blip>
          <a:srcRect l="11086" t="6251" r="4074" b="24115"/>
          <a:stretch>
            <a:fillRect/>
          </a:stretch>
        </p:blipFill>
        <p:spPr>
          <a:xfrm>
            <a:off x="8661754" y="4570551"/>
            <a:ext cx="3429269" cy="1876425"/>
          </a:xfrm>
          <a:prstGeom prst="rect">
            <a:avLst/>
          </a:prstGeom>
        </p:spPr>
      </p:pic>
      <p:pic>
        <p:nvPicPr>
          <p:cNvPr id="24" name="Picture 23">
            <a:extLst>
              <a:ext uri="{FF2B5EF4-FFF2-40B4-BE49-F238E27FC236}">
                <a16:creationId xmlns:a16="http://schemas.microsoft.com/office/drawing/2014/main" id="{C0030706-FEB5-C75D-DBAC-8FBFD66C795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626"/>
                    </a14:imgEffect>
                  </a14:imgLayer>
                </a14:imgProps>
              </a:ext>
            </a:extLst>
          </a:blip>
          <a:srcRect b="17800"/>
          <a:stretch>
            <a:fillRect/>
          </a:stretch>
        </p:blipFill>
        <p:spPr>
          <a:xfrm>
            <a:off x="8676329" y="28775"/>
            <a:ext cx="3424542" cy="1876424"/>
          </a:xfrm>
          <a:prstGeom prst="rect">
            <a:avLst/>
          </a:prstGeom>
        </p:spPr>
      </p:pic>
      <p:pic>
        <p:nvPicPr>
          <p:cNvPr id="26" name="Picture 25">
            <a:extLst>
              <a:ext uri="{FF2B5EF4-FFF2-40B4-BE49-F238E27FC236}">
                <a16:creationId xmlns:a16="http://schemas.microsoft.com/office/drawing/2014/main" id="{35E94012-0CDB-8C3F-8E39-F13931FA1E4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626"/>
                    </a14:imgEffect>
                  </a14:imgLayer>
                </a14:imgProps>
              </a:ext>
            </a:extLst>
          </a:blip>
          <a:srcRect l="27940" r="41838" b="31067"/>
          <a:stretch>
            <a:fillRect/>
          </a:stretch>
        </p:blipFill>
        <p:spPr>
          <a:xfrm>
            <a:off x="10498212" y="2050457"/>
            <a:ext cx="1592811" cy="2422010"/>
          </a:xfrm>
          <a:prstGeom prst="rect">
            <a:avLst/>
          </a:prstGeom>
        </p:spPr>
      </p:pic>
      <p:pic>
        <p:nvPicPr>
          <p:cNvPr id="27" name="Content Placeholder 5">
            <a:extLst>
              <a:ext uri="{FF2B5EF4-FFF2-40B4-BE49-F238E27FC236}">
                <a16:creationId xmlns:a16="http://schemas.microsoft.com/office/drawing/2014/main" id="{4B4B8031-A3EB-B83B-9CF9-9B78C6EF25F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359103" y="4181102"/>
            <a:ext cx="452409" cy="452409"/>
          </a:xfrm>
          <a:prstGeom prst="rect">
            <a:avLst/>
          </a:prstGeom>
        </p:spPr>
      </p:pic>
      <p:sp>
        <p:nvSpPr>
          <p:cNvPr id="29" name="TextBox 28">
            <a:extLst>
              <a:ext uri="{FF2B5EF4-FFF2-40B4-BE49-F238E27FC236}">
                <a16:creationId xmlns:a16="http://schemas.microsoft.com/office/drawing/2014/main" id="{134DB061-B171-DF56-3A5F-2E0B7B8D5CBE}"/>
              </a:ext>
            </a:extLst>
          </p:cNvPr>
          <p:cNvSpPr txBox="1"/>
          <p:nvPr/>
        </p:nvSpPr>
        <p:spPr>
          <a:xfrm>
            <a:off x="4742705" y="2297046"/>
            <a:ext cx="17769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25D3E"/>
                </a:solidFill>
                <a:effectLst/>
                <a:uLnTx/>
                <a:uFillTx/>
                <a:latin typeface="Montserrat Bold"/>
                <a:ea typeface="+mn-ea"/>
                <a:cs typeface="+mn-cs"/>
              </a:rPr>
              <a:t>Sweetgrass Individual</a:t>
            </a:r>
            <a:endParaRPr kumimoji="0" lang="en-US" sz="1800" b="0" i="0" u="none" strike="noStrike" kern="1200" cap="none" spc="0" normalizeH="0" baseline="0" noProof="0" dirty="0">
              <a:ln>
                <a:noFill/>
              </a:ln>
              <a:solidFill>
                <a:srgbClr val="B25D3E"/>
              </a:solidFill>
              <a:effectLst/>
              <a:uLnTx/>
              <a:uFillTx/>
              <a:latin typeface="Montserrat Bold"/>
              <a:ea typeface="+mn-ea"/>
              <a:cs typeface="+mn-cs"/>
            </a:endParaRPr>
          </a:p>
        </p:txBody>
      </p:sp>
      <p:sp>
        <p:nvSpPr>
          <p:cNvPr id="31" name="TextBox 30">
            <a:extLst>
              <a:ext uri="{FF2B5EF4-FFF2-40B4-BE49-F238E27FC236}">
                <a16:creationId xmlns:a16="http://schemas.microsoft.com/office/drawing/2014/main" id="{943CB1BC-0C59-0304-97E5-F2FFB8C76C84}"/>
              </a:ext>
            </a:extLst>
          </p:cNvPr>
          <p:cNvSpPr txBox="1"/>
          <p:nvPr/>
        </p:nvSpPr>
        <p:spPr>
          <a:xfrm>
            <a:off x="4742015" y="3416132"/>
            <a:ext cx="2865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25D3E"/>
                </a:solidFill>
                <a:effectLst/>
                <a:uLnTx/>
                <a:uFillTx/>
                <a:latin typeface="Montserrat Bold"/>
                <a:ea typeface="+mn-ea"/>
                <a:cs typeface="+mn-cs"/>
              </a:rPr>
              <a:t>Cedar Tribal and Organizational</a:t>
            </a:r>
            <a:endParaRPr kumimoji="0" lang="en-US" sz="1800" b="0" i="0" u="none" strike="noStrike" kern="1200" cap="none" spc="0" normalizeH="0" baseline="0" noProof="0" dirty="0">
              <a:ln>
                <a:noFill/>
              </a:ln>
              <a:solidFill>
                <a:srgbClr val="B25D3E"/>
              </a:solidFill>
              <a:effectLst/>
              <a:uLnTx/>
              <a:uFillTx/>
              <a:latin typeface="Montserrat Bold"/>
              <a:ea typeface="+mn-ea"/>
              <a:cs typeface="+mn-cs"/>
            </a:endParaRPr>
          </a:p>
        </p:txBody>
      </p:sp>
      <p:sp>
        <p:nvSpPr>
          <p:cNvPr id="33" name="TextBox 32">
            <a:extLst>
              <a:ext uri="{FF2B5EF4-FFF2-40B4-BE49-F238E27FC236}">
                <a16:creationId xmlns:a16="http://schemas.microsoft.com/office/drawing/2014/main" id="{8625CC6A-C0BD-7AF3-AEF8-CCF59E3694A2}"/>
              </a:ext>
            </a:extLst>
          </p:cNvPr>
          <p:cNvSpPr txBox="1"/>
          <p:nvPr/>
        </p:nvSpPr>
        <p:spPr>
          <a:xfrm>
            <a:off x="4742014" y="4595666"/>
            <a:ext cx="23176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25D3E"/>
                </a:solidFill>
                <a:effectLst/>
                <a:uLnTx/>
                <a:uFillTx/>
                <a:latin typeface="Montserrat Bold"/>
                <a:ea typeface="+mn-ea"/>
                <a:cs typeface="+mn-cs"/>
              </a:rPr>
              <a:t>Sage Tribal and Organizational</a:t>
            </a:r>
            <a:endParaRPr kumimoji="0" lang="en-US" sz="1800" b="0" i="0" u="none" strike="noStrike" kern="1200" cap="none" spc="0" normalizeH="0" baseline="0" noProof="0" dirty="0">
              <a:ln>
                <a:noFill/>
              </a:ln>
              <a:solidFill>
                <a:srgbClr val="B25D3E"/>
              </a:solidFill>
              <a:effectLst/>
              <a:uLnTx/>
              <a:uFillTx/>
              <a:latin typeface="Montserrat Bold"/>
              <a:ea typeface="+mn-ea"/>
              <a:cs typeface="+mn-cs"/>
            </a:endParaRPr>
          </a:p>
        </p:txBody>
      </p:sp>
      <p:sp>
        <p:nvSpPr>
          <p:cNvPr id="34" name="TextBox 33">
            <a:extLst>
              <a:ext uri="{FF2B5EF4-FFF2-40B4-BE49-F238E27FC236}">
                <a16:creationId xmlns:a16="http://schemas.microsoft.com/office/drawing/2014/main" id="{84B02627-E7C2-2440-9429-B323C02B297F}"/>
              </a:ext>
            </a:extLst>
          </p:cNvPr>
          <p:cNvSpPr txBox="1"/>
          <p:nvPr/>
        </p:nvSpPr>
        <p:spPr>
          <a:xfrm>
            <a:off x="4742704" y="2922636"/>
            <a:ext cx="3980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a:ea typeface="+mn-ea"/>
                <a:cs typeface="+mn-cs"/>
              </a:rPr>
              <a:t>Individual access to benefits.</a:t>
            </a:r>
          </a:p>
        </p:txBody>
      </p:sp>
      <p:sp>
        <p:nvSpPr>
          <p:cNvPr id="35" name="TextBox 34">
            <a:extLst>
              <a:ext uri="{FF2B5EF4-FFF2-40B4-BE49-F238E27FC236}">
                <a16:creationId xmlns:a16="http://schemas.microsoft.com/office/drawing/2014/main" id="{5DF16257-114D-E8E0-2DE8-7B7597C79DDE}"/>
              </a:ext>
            </a:extLst>
          </p:cNvPr>
          <p:cNvSpPr txBox="1"/>
          <p:nvPr/>
        </p:nvSpPr>
        <p:spPr>
          <a:xfrm>
            <a:off x="4742014" y="4041722"/>
            <a:ext cx="3256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a:ea typeface="+mn-ea"/>
                <a:cs typeface="+mn-cs"/>
              </a:rPr>
              <a:t>Access to </a:t>
            </a:r>
            <a:r>
              <a:rPr kumimoji="0" lang="en-US" sz="1800" b="1" i="0" u="none" strike="noStrike" kern="1200" cap="none" spc="0" normalizeH="0" baseline="0" noProof="0" dirty="0">
                <a:ln>
                  <a:noFill/>
                </a:ln>
                <a:solidFill>
                  <a:prstClr val="black"/>
                </a:solidFill>
                <a:effectLst/>
                <a:uLnTx/>
                <a:uFillTx/>
                <a:latin typeface="Aptos"/>
                <a:ea typeface="+mn-ea"/>
                <a:cs typeface="+mn-cs"/>
              </a:rPr>
              <a:t>up to two </a:t>
            </a:r>
            <a:r>
              <a:rPr kumimoji="0" lang="en-US" sz="1800" b="0" i="0" u="none" strike="noStrike" kern="1200" cap="none" spc="0" normalizeH="0" baseline="0" noProof="0" dirty="0">
                <a:ln>
                  <a:noFill/>
                </a:ln>
                <a:solidFill>
                  <a:prstClr val="black"/>
                </a:solidFill>
                <a:effectLst/>
                <a:uLnTx/>
                <a:uFillTx/>
                <a:latin typeface="Aptos"/>
                <a:ea typeface="+mn-ea"/>
                <a:cs typeface="+mn-cs"/>
              </a:rPr>
              <a:t>members.</a:t>
            </a:r>
            <a:endParaRPr kumimoji="0" lang="en-US" sz="1600" b="0" i="1" u="none" strike="noStrike" kern="1200" cap="none" spc="0" normalizeH="0" baseline="0" noProof="0" dirty="0">
              <a:ln>
                <a:noFill/>
              </a:ln>
              <a:solidFill>
                <a:prstClr val="black"/>
              </a:solidFill>
              <a:effectLst/>
              <a:uLnTx/>
              <a:uFillTx/>
              <a:latin typeface="Aptos"/>
              <a:ea typeface="+mn-ea"/>
              <a:cs typeface="+mn-cs"/>
            </a:endParaRPr>
          </a:p>
        </p:txBody>
      </p:sp>
      <p:sp>
        <p:nvSpPr>
          <p:cNvPr id="36" name="TextBox 35">
            <a:extLst>
              <a:ext uri="{FF2B5EF4-FFF2-40B4-BE49-F238E27FC236}">
                <a16:creationId xmlns:a16="http://schemas.microsoft.com/office/drawing/2014/main" id="{8DB0CB9C-F980-7E94-53DC-C1590DEA63D4}"/>
              </a:ext>
            </a:extLst>
          </p:cNvPr>
          <p:cNvSpPr txBox="1"/>
          <p:nvPr/>
        </p:nvSpPr>
        <p:spPr>
          <a:xfrm>
            <a:off x="4742014" y="5221256"/>
            <a:ext cx="3256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a:ea typeface="+mn-ea"/>
                <a:cs typeface="+mn-cs"/>
              </a:rPr>
              <a:t>Access to </a:t>
            </a:r>
            <a:r>
              <a:rPr kumimoji="0" lang="en-US" sz="1800" b="1" i="0" u="none" strike="noStrike" kern="1200" cap="none" spc="0" normalizeH="0" baseline="0" noProof="0" dirty="0">
                <a:ln>
                  <a:noFill/>
                </a:ln>
                <a:solidFill>
                  <a:prstClr val="black"/>
                </a:solidFill>
                <a:effectLst/>
                <a:uLnTx/>
                <a:uFillTx/>
                <a:latin typeface="Aptos"/>
                <a:ea typeface="+mn-ea"/>
                <a:cs typeface="+mn-cs"/>
              </a:rPr>
              <a:t>up to four </a:t>
            </a:r>
            <a:r>
              <a:rPr kumimoji="0" lang="en-US" sz="1800" b="0" i="0" u="none" strike="noStrike" kern="1200" cap="none" spc="0" normalizeH="0" baseline="0" noProof="0" dirty="0">
                <a:ln>
                  <a:noFill/>
                </a:ln>
                <a:solidFill>
                  <a:prstClr val="black"/>
                </a:solidFill>
                <a:effectLst/>
                <a:uLnTx/>
                <a:uFillTx/>
                <a:latin typeface="Aptos"/>
                <a:ea typeface="+mn-ea"/>
                <a:cs typeface="+mn-cs"/>
              </a:rPr>
              <a:t>members.</a:t>
            </a:r>
            <a:endParaRPr kumimoji="0" lang="en-US" sz="1600" b="0" i="1" u="none" strike="noStrike" kern="1200" cap="none" spc="0" normalizeH="0" baseline="0" noProof="0" dirty="0">
              <a:ln>
                <a:noFill/>
              </a:ln>
              <a:solidFill>
                <a:prstClr val="black"/>
              </a:solidFill>
              <a:effectLst/>
              <a:uLnTx/>
              <a:uFillTx/>
              <a:latin typeface="Aptos"/>
              <a:ea typeface="+mn-ea"/>
              <a:cs typeface="+mn-cs"/>
            </a:endParaRPr>
          </a:p>
        </p:txBody>
      </p:sp>
      <p:sp>
        <p:nvSpPr>
          <p:cNvPr id="40" name="TextBox 39">
            <a:extLst>
              <a:ext uri="{FF2B5EF4-FFF2-40B4-BE49-F238E27FC236}">
                <a16:creationId xmlns:a16="http://schemas.microsoft.com/office/drawing/2014/main" id="{55CA70C6-B93D-B352-8A55-3229C9CBD6CD}"/>
              </a:ext>
            </a:extLst>
          </p:cNvPr>
          <p:cNvSpPr txBox="1"/>
          <p:nvPr/>
        </p:nvSpPr>
        <p:spPr>
          <a:xfrm>
            <a:off x="4710567" y="1721916"/>
            <a:ext cx="360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6E81"/>
                </a:solidFill>
                <a:effectLst/>
                <a:uLnTx/>
                <a:uFillTx/>
                <a:latin typeface="Montserrat Bold"/>
                <a:ea typeface="+mn-ea"/>
                <a:cs typeface="+mn-cs"/>
              </a:rPr>
              <a:t>Membership Levels</a:t>
            </a:r>
            <a:endParaRPr kumimoji="0" lang="en-US" sz="2400" b="0" i="0" u="none" strike="noStrike" kern="1200" cap="none" spc="0" normalizeH="0" baseline="0" noProof="0" dirty="0">
              <a:ln>
                <a:noFill/>
              </a:ln>
              <a:solidFill>
                <a:srgbClr val="096E81"/>
              </a:solidFill>
              <a:effectLst/>
              <a:uLnTx/>
              <a:uFillTx/>
              <a:latin typeface="Montserrat Bold"/>
              <a:ea typeface="+mn-ea"/>
              <a:cs typeface="+mn-cs"/>
            </a:endParaRPr>
          </a:p>
        </p:txBody>
      </p:sp>
      <p:grpSp>
        <p:nvGrpSpPr>
          <p:cNvPr id="46" name="Group 45">
            <a:extLst>
              <a:ext uri="{FF2B5EF4-FFF2-40B4-BE49-F238E27FC236}">
                <a16:creationId xmlns:a16="http://schemas.microsoft.com/office/drawing/2014/main" id="{31DAFDDA-E2FA-2671-2CF9-80235803E431}"/>
              </a:ext>
            </a:extLst>
          </p:cNvPr>
          <p:cNvGrpSpPr/>
          <p:nvPr/>
        </p:nvGrpSpPr>
        <p:grpSpPr>
          <a:xfrm>
            <a:off x="987776" y="4109456"/>
            <a:ext cx="3246628" cy="595699"/>
            <a:chOff x="954316" y="4509693"/>
            <a:chExt cx="3246628" cy="595699"/>
          </a:xfrm>
        </p:grpSpPr>
        <p:sp>
          <p:nvSpPr>
            <p:cNvPr id="43" name="Content Placeholder 5">
              <a:extLst>
                <a:ext uri="{FF2B5EF4-FFF2-40B4-BE49-F238E27FC236}">
                  <a16:creationId xmlns:a16="http://schemas.microsoft.com/office/drawing/2014/main" id="{442C987B-F2AD-2A43-D0A9-F51EAA9C1338}"/>
                </a:ext>
              </a:extLst>
            </p:cNvPr>
            <p:cNvSpPr/>
            <p:nvPr/>
          </p:nvSpPr>
          <p:spPr>
            <a:xfrm>
              <a:off x="954316" y="4509693"/>
              <a:ext cx="595699" cy="595699"/>
            </a:xfrm>
            <a:custGeom>
              <a:avLst/>
              <a:gdLst>
                <a:gd name="csX0" fmla="*/ 297850 w 595699"/>
                <a:gd name="csY0" fmla="*/ 0 h 595699"/>
                <a:gd name="csX1" fmla="*/ 350950 w 595699"/>
                <a:gd name="csY1" fmla="*/ 244750 h 595699"/>
                <a:gd name="csX2" fmla="*/ 595700 w 595699"/>
                <a:gd name="csY2" fmla="*/ 297850 h 595699"/>
                <a:gd name="csX3" fmla="*/ 350950 w 595699"/>
                <a:gd name="csY3" fmla="*/ 350950 h 595699"/>
                <a:gd name="csX4" fmla="*/ 297850 w 595699"/>
                <a:gd name="csY4" fmla="*/ 595700 h 595699"/>
                <a:gd name="csX5" fmla="*/ 244750 w 595699"/>
                <a:gd name="csY5" fmla="*/ 350950 h 595699"/>
                <a:gd name="csX6" fmla="*/ 0 w 595699"/>
                <a:gd name="csY6" fmla="*/ 297850 h 595699"/>
                <a:gd name="csX7" fmla="*/ 244750 w 595699"/>
                <a:gd name="csY7" fmla="*/ 244750 h 595699"/>
                <a:gd name="csX8" fmla="*/ 297850 w 595699"/>
                <a:gd name="csY8" fmla="*/ 0 h 5956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5699" h="595699">
                  <a:moveTo>
                    <a:pt x="297850" y="0"/>
                  </a:moveTo>
                  <a:lnTo>
                    <a:pt x="350950" y="244750"/>
                  </a:lnTo>
                  <a:lnTo>
                    <a:pt x="595700" y="297850"/>
                  </a:lnTo>
                  <a:lnTo>
                    <a:pt x="350950" y="350950"/>
                  </a:lnTo>
                  <a:lnTo>
                    <a:pt x="297850" y="595700"/>
                  </a:lnTo>
                  <a:lnTo>
                    <a:pt x="244750" y="350950"/>
                  </a:lnTo>
                  <a:lnTo>
                    <a:pt x="0" y="297850"/>
                  </a:lnTo>
                  <a:lnTo>
                    <a:pt x="244750" y="244750"/>
                  </a:lnTo>
                  <a:lnTo>
                    <a:pt x="297850" y="0"/>
                  </a:lnTo>
                  <a:close/>
                </a:path>
              </a:pathLst>
            </a:custGeom>
            <a:solidFill>
              <a:srgbClr val="CF9A40"/>
            </a:solidFill>
            <a:ln w="547"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44" name="Content Placeholder 5">
              <a:extLst>
                <a:ext uri="{FF2B5EF4-FFF2-40B4-BE49-F238E27FC236}">
                  <a16:creationId xmlns:a16="http://schemas.microsoft.com/office/drawing/2014/main" id="{8C360C45-2A26-5276-FCFD-6F36633FFB6C}"/>
                </a:ext>
              </a:extLst>
            </p:cNvPr>
            <p:cNvSpPr/>
            <p:nvPr/>
          </p:nvSpPr>
          <p:spPr>
            <a:xfrm>
              <a:off x="2279780" y="4509693"/>
              <a:ext cx="595699" cy="595699"/>
            </a:xfrm>
            <a:custGeom>
              <a:avLst/>
              <a:gdLst>
                <a:gd name="csX0" fmla="*/ 297850 w 595699"/>
                <a:gd name="csY0" fmla="*/ 0 h 595699"/>
                <a:gd name="csX1" fmla="*/ 350950 w 595699"/>
                <a:gd name="csY1" fmla="*/ 244750 h 595699"/>
                <a:gd name="csX2" fmla="*/ 595700 w 595699"/>
                <a:gd name="csY2" fmla="*/ 297850 h 595699"/>
                <a:gd name="csX3" fmla="*/ 350950 w 595699"/>
                <a:gd name="csY3" fmla="*/ 350950 h 595699"/>
                <a:gd name="csX4" fmla="*/ 297850 w 595699"/>
                <a:gd name="csY4" fmla="*/ 595700 h 595699"/>
                <a:gd name="csX5" fmla="*/ 244750 w 595699"/>
                <a:gd name="csY5" fmla="*/ 350950 h 595699"/>
                <a:gd name="csX6" fmla="*/ 0 w 595699"/>
                <a:gd name="csY6" fmla="*/ 297850 h 595699"/>
                <a:gd name="csX7" fmla="*/ 244750 w 595699"/>
                <a:gd name="csY7" fmla="*/ 244750 h 595699"/>
                <a:gd name="csX8" fmla="*/ 297850 w 595699"/>
                <a:gd name="csY8" fmla="*/ 0 h 5956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5699" h="595699">
                  <a:moveTo>
                    <a:pt x="297850" y="0"/>
                  </a:moveTo>
                  <a:lnTo>
                    <a:pt x="350950" y="244750"/>
                  </a:lnTo>
                  <a:lnTo>
                    <a:pt x="595700" y="297850"/>
                  </a:lnTo>
                  <a:lnTo>
                    <a:pt x="350950" y="350950"/>
                  </a:lnTo>
                  <a:lnTo>
                    <a:pt x="297850" y="595700"/>
                  </a:lnTo>
                  <a:lnTo>
                    <a:pt x="244750" y="350950"/>
                  </a:lnTo>
                  <a:lnTo>
                    <a:pt x="0" y="297850"/>
                  </a:lnTo>
                  <a:lnTo>
                    <a:pt x="244750" y="244750"/>
                  </a:lnTo>
                  <a:lnTo>
                    <a:pt x="297850" y="0"/>
                  </a:lnTo>
                  <a:close/>
                </a:path>
              </a:pathLst>
            </a:custGeom>
            <a:solidFill>
              <a:srgbClr val="CF9A40"/>
            </a:solidFill>
            <a:ln w="547"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sp>
          <p:nvSpPr>
            <p:cNvPr id="45" name="Content Placeholder 5">
              <a:extLst>
                <a:ext uri="{FF2B5EF4-FFF2-40B4-BE49-F238E27FC236}">
                  <a16:creationId xmlns:a16="http://schemas.microsoft.com/office/drawing/2014/main" id="{DDC834D1-A364-4622-8757-7F1FF37FC24A}"/>
                </a:ext>
              </a:extLst>
            </p:cNvPr>
            <p:cNvSpPr/>
            <p:nvPr/>
          </p:nvSpPr>
          <p:spPr>
            <a:xfrm>
              <a:off x="3605245" y="4509693"/>
              <a:ext cx="595699" cy="595699"/>
            </a:xfrm>
            <a:custGeom>
              <a:avLst/>
              <a:gdLst>
                <a:gd name="csX0" fmla="*/ 297850 w 595699"/>
                <a:gd name="csY0" fmla="*/ 0 h 595699"/>
                <a:gd name="csX1" fmla="*/ 350950 w 595699"/>
                <a:gd name="csY1" fmla="*/ 244750 h 595699"/>
                <a:gd name="csX2" fmla="*/ 595700 w 595699"/>
                <a:gd name="csY2" fmla="*/ 297850 h 595699"/>
                <a:gd name="csX3" fmla="*/ 350950 w 595699"/>
                <a:gd name="csY3" fmla="*/ 350950 h 595699"/>
                <a:gd name="csX4" fmla="*/ 297850 w 595699"/>
                <a:gd name="csY4" fmla="*/ 595700 h 595699"/>
                <a:gd name="csX5" fmla="*/ 244750 w 595699"/>
                <a:gd name="csY5" fmla="*/ 350950 h 595699"/>
                <a:gd name="csX6" fmla="*/ 0 w 595699"/>
                <a:gd name="csY6" fmla="*/ 297850 h 595699"/>
                <a:gd name="csX7" fmla="*/ 244750 w 595699"/>
                <a:gd name="csY7" fmla="*/ 244750 h 595699"/>
                <a:gd name="csX8" fmla="*/ 297850 w 595699"/>
                <a:gd name="csY8" fmla="*/ 0 h 5956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5699" h="595699">
                  <a:moveTo>
                    <a:pt x="297850" y="0"/>
                  </a:moveTo>
                  <a:lnTo>
                    <a:pt x="350950" y="244750"/>
                  </a:lnTo>
                  <a:lnTo>
                    <a:pt x="595700" y="297850"/>
                  </a:lnTo>
                  <a:lnTo>
                    <a:pt x="350950" y="350950"/>
                  </a:lnTo>
                  <a:lnTo>
                    <a:pt x="297850" y="595700"/>
                  </a:lnTo>
                  <a:lnTo>
                    <a:pt x="244750" y="350950"/>
                  </a:lnTo>
                  <a:lnTo>
                    <a:pt x="0" y="297850"/>
                  </a:lnTo>
                  <a:lnTo>
                    <a:pt x="244750" y="244750"/>
                  </a:lnTo>
                  <a:lnTo>
                    <a:pt x="297850" y="0"/>
                  </a:lnTo>
                  <a:close/>
                </a:path>
              </a:pathLst>
            </a:custGeom>
            <a:solidFill>
              <a:srgbClr val="CF9A40"/>
            </a:solidFill>
            <a:ln w="547"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a:ea typeface="+mn-ea"/>
                <a:cs typeface="+mn-cs"/>
              </a:endParaRPr>
            </a:p>
          </p:txBody>
        </p:sp>
      </p:grpSp>
    </p:spTree>
    <p:extLst>
      <p:ext uri="{BB962C8B-B14F-4D97-AF65-F5344CB8AC3E}">
        <p14:creationId xmlns:p14="http://schemas.microsoft.com/office/powerpoint/2010/main" val="3184269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7A417-926A-8DF3-65C4-766E312D5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C9E2-DD28-03A9-847A-76B45EDDD047}"/>
              </a:ext>
            </a:extLst>
          </p:cNvPr>
          <p:cNvSpPr>
            <a:spLocks noGrp="1"/>
          </p:cNvSpPr>
          <p:nvPr>
            <p:ph type="title"/>
          </p:nvPr>
        </p:nvSpPr>
        <p:spPr>
          <a:xfrm>
            <a:off x="824552" y="1116018"/>
            <a:ext cx="9623714" cy="646331"/>
          </a:xfrm>
        </p:spPr>
        <p:txBody>
          <a:bodyPr>
            <a:normAutofit fontScale="90000"/>
          </a:bodyPr>
          <a:lstStyle/>
          <a:p>
            <a:r>
              <a:rPr lang="en-US" dirty="0"/>
              <a:t>Join our Network of Advocates for Native children and families</a:t>
            </a:r>
          </a:p>
        </p:txBody>
      </p:sp>
      <p:pic>
        <p:nvPicPr>
          <p:cNvPr id="2050" name="Picture 2">
            <a:extLst>
              <a:ext uri="{FF2B5EF4-FFF2-40B4-BE49-F238E27FC236}">
                <a16:creationId xmlns:a16="http://schemas.microsoft.com/office/drawing/2014/main" id="{0AFE3524-1FF2-F69D-19CD-1B95A27B7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200" y="2079496"/>
            <a:ext cx="3548418" cy="354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845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6B6C-724E-4C20-3721-4319E26BC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278F1-0950-A162-9FD1-26738A5D0C18}"/>
              </a:ext>
            </a:extLst>
          </p:cNvPr>
          <p:cNvSpPr>
            <a:spLocks noGrp="1"/>
          </p:cNvSpPr>
          <p:nvPr>
            <p:ph type="title"/>
          </p:nvPr>
        </p:nvSpPr>
        <p:spPr/>
        <p:txBody>
          <a:bodyPr>
            <a:normAutofit fontScale="90000"/>
          </a:bodyPr>
          <a:lstStyle/>
          <a:p>
            <a:r>
              <a:rPr lang="en-US" dirty="0"/>
              <a:t>Misty Flowers (Isanti Dakota/Tlingit)</a:t>
            </a:r>
          </a:p>
        </p:txBody>
      </p:sp>
      <p:sp>
        <p:nvSpPr>
          <p:cNvPr id="3" name="Text Placeholder 2">
            <a:extLst>
              <a:ext uri="{FF2B5EF4-FFF2-40B4-BE49-F238E27FC236}">
                <a16:creationId xmlns:a16="http://schemas.microsoft.com/office/drawing/2014/main" id="{535FF17D-F128-7AB2-8EEF-53B345CD831B}"/>
              </a:ext>
            </a:extLst>
          </p:cNvPr>
          <p:cNvSpPr>
            <a:spLocks noGrp="1"/>
          </p:cNvSpPr>
          <p:nvPr>
            <p:ph type="body" idx="1"/>
          </p:nvPr>
        </p:nvSpPr>
        <p:spPr/>
        <p:txBody>
          <a:bodyPr/>
          <a:lstStyle/>
          <a:p>
            <a:r>
              <a:rPr lang="en-US" dirty="0">
                <a:hlinkClick r:id="rId3">
                  <a:extLst>
                    <a:ext uri="{A12FA001-AC4F-418D-AE19-62706E023703}">
                      <ahyp:hlinkClr xmlns:ahyp="http://schemas.microsoft.com/office/drawing/2018/hyperlinkcolor" val="tx"/>
                    </a:ext>
                  </a:extLst>
                </a:hlinkClick>
              </a:rPr>
              <a:t>misty@nicwa.org</a:t>
            </a:r>
            <a:endParaRPr lang="en-US" dirty="0"/>
          </a:p>
          <a:p>
            <a:r>
              <a:rPr lang="en-US" dirty="0"/>
              <a:t>503-222-4044 ext. 107</a:t>
            </a:r>
          </a:p>
        </p:txBody>
      </p:sp>
      <p:sp>
        <p:nvSpPr>
          <p:cNvPr id="4" name="Rectangle 3">
            <a:extLst>
              <a:ext uri="{FF2B5EF4-FFF2-40B4-BE49-F238E27FC236}">
                <a16:creationId xmlns:a16="http://schemas.microsoft.com/office/drawing/2014/main" id="{1419082F-29E0-0C11-9314-07BD90FC9063}"/>
              </a:ext>
            </a:extLst>
          </p:cNvPr>
          <p:cNvSpPr/>
          <p:nvPr/>
        </p:nvSpPr>
        <p:spPr>
          <a:xfrm>
            <a:off x="4173618" y="4744979"/>
            <a:ext cx="4554452" cy="1754326"/>
          </a:xfrm>
          <a:prstGeom prst="rect">
            <a:avLst/>
          </a:prstGeom>
          <a:noFill/>
        </p:spPr>
        <p:txBody>
          <a:bodyPr wrap="none" lIns="91440" tIns="45720" rIns="91440" bIns="45720">
            <a:spAutoFit/>
          </a:bodyPr>
          <a:lstStyle/>
          <a:p>
            <a:pPr algn="ctr"/>
            <a:r>
              <a:rPr lang="en-US" sz="5400" dirty="0" err="1">
                <a:ln w="0"/>
                <a:solidFill>
                  <a:schemeClr val="bg1"/>
                </a:solidFill>
                <a:effectLst>
                  <a:outerShdw blurRad="38100" dist="19050" dir="2700000" algn="tl" rotWithShape="0">
                    <a:schemeClr val="dk1">
                      <a:alpha val="40000"/>
                    </a:schemeClr>
                  </a:outerShdw>
                </a:effectLst>
              </a:rPr>
              <a:t>Pidamaye</a:t>
            </a:r>
            <a:endParaRPr lang="en-US" sz="5400" dirty="0">
              <a:ln w="0"/>
              <a:solidFill>
                <a:schemeClr val="bg1"/>
              </a:solidFill>
              <a:effectLst>
                <a:outerShdw blurRad="38100" dist="19050" dir="2700000" algn="tl" rotWithShape="0">
                  <a:schemeClr val="dk1">
                    <a:alpha val="40000"/>
                  </a:schemeClr>
                </a:outerShdw>
              </a:effectLst>
            </a:endParaRPr>
          </a:p>
          <a:p>
            <a:pPr algn="ctr"/>
            <a:r>
              <a:rPr lang="en-US" sz="5400" dirty="0" err="1">
                <a:ln w="0"/>
                <a:solidFill>
                  <a:schemeClr val="bg1"/>
                </a:solidFill>
                <a:effectLst>
                  <a:outerShdw blurRad="38100" dist="19050" dir="2700000" algn="tl" rotWithShape="0">
                    <a:schemeClr val="dk1">
                      <a:alpha val="40000"/>
                    </a:schemeClr>
                  </a:outerShdw>
                </a:effectLst>
              </a:rPr>
              <a:t>Guanalcheesh</a:t>
            </a:r>
            <a:endParaRPr lang="en-US" sz="54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10837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0E8E-14F7-99C2-04B2-0482AC6D8230}"/>
              </a:ext>
            </a:extLst>
          </p:cNvPr>
          <p:cNvSpPr>
            <a:spLocks noGrp="1"/>
          </p:cNvSpPr>
          <p:nvPr>
            <p:ph type="title"/>
          </p:nvPr>
        </p:nvSpPr>
        <p:spPr/>
        <p:txBody>
          <a:bodyPr>
            <a:normAutofit fontScale="90000"/>
          </a:bodyPr>
          <a:lstStyle/>
          <a:p>
            <a:r>
              <a:rPr lang="en-US" dirty="0"/>
              <a:t>Connect with NICWA!</a:t>
            </a:r>
          </a:p>
        </p:txBody>
      </p:sp>
    </p:spTree>
    <p:extLst>
      <p:ext uri="{BB962C8B-B14F-4D97-AF65-F5344CB8AC3E}">
        <p14:creationId xmlns:p14="http://schemas.microsoft.com/office/powerpoint/2010/main" val="1328636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8D2A-A0E6-A178-4B7B-687DFD7DF95B}"/>
              </a:ext>
            </a:extLst>
          </p:cNvPr>
          <p:cNvSpPr>
            <a:spLocks noGrp="1"/>
          </p:cNvSpPr>
          <p:nvPr>
            <p:ph type="title"/>
          </p:nvPr>
        </p:nvSpPr>
        <p:spPr>
          <a:xfrm>
            <a:off x="398805" y="770292"/>
            <a:ext cx="10515600" cy="646331"/>
          </a:xfrm>
        </p:spPr>
        <p:txBody>
          <a:bodyPr/>
          <a:lstStyle/>
          <a:p>
            <a:r>
              <a:rPr lang="en-US"/>
              <a:t>Impacts of Historical Trauma</a:t>
            </a:r>
          </a:p>
        </p:txBody>
      </p:sp>
      <p:sp>
        <p:nvSpPr>
          <p:cNvPr id="3" name="Content Placeholder 2">
            <a:extLst>
              <a:ext uri="{FF2B5EF4-FFF2-40B4-BE49-F238E27FC236}">
                <a16:creationId xmlns:a16="http://schemas.microsoft.com/office/drawing/2014/main" id="{83FC94BE-C063-7AE4-CC92-9B3B7692037A}"/>
              </a:ext>
            </a:extLst>
          </p:cNvPr>
          <p:cNvSpPr>
            <a:spLocks noGrp="1"/>
          </p:cNvSpPr>
          <p:nvPr>
            <p:ph sz="half" idx="1"/>
          </p:nvPr>
        </p:nvSpPr>
        <p:spPr>
          <a:xfrm>
            <a:off x="838199" y="1825625"/>
            <a:ext cx="7090775" cy="4351338"/>
          </a:xfrm>
        </p:spPr>
        <p:txBody>
          <a:bodyPr>
            <a:normAutofit/>
          </a:bodyPr>
          <a:lstStyle/>
          <a:p>
            <a:r>
              <a:rPr lang="en-US" dirty="0"/>
              <a:t>Avoidance of cultural symbols</a:t>
            </a:r>
          </a:p>
          <a:p>
            <a:r>
              <a:rPr lang="en-US" dirty="0"/>
              <a:t>Emotional numbness</a:t>
            </a:r>
          </a:p>
          <a:p>
            <a:r>
              <a:rPr lang="en-US" dirty="0"/>
              <a:t>Difficulty forming healthy relationships</a:t>
            </a:r>
          </a:p>
          <a:p>
            <a:r>
              <a:rPr lang="en-US" dirty="0"/>
              <a:t>Overwhelming sadness</a:t>
            </a:r>
          </a:p>
          <a:p>
            <a:r>
              <a:rPr lang="en-US" dirty="0"/>
              <a:t>Fear of authority figures</a:t>
            </a:r>
          </a:p>
          <a:p>
            <a:r>
              <a:rPr lang="en-US" dirty="0"/>
              <a:t>Low self-esteem linked to ancestry</a:t>
            </a:r>
          </a:p>
          <a:p>
            <a:r>
              <a:rPr lang="en-US" dirty="0"/>
              <a:t>Struggles with identity and belonging</a:t>
            </a:r>
          </a:p>
          <a:p>
            <a:endParaRPr lang="en-US" dirty="0"/>
          </a:p>
        </p:txBody>
      </p:sp>
    </p:spTree>
    <p:extLst>
      <p:ext uri="{BB962C8B-B14F-4D97-AF65-F5344CB8AC3E}">
        <p14:creationId xmlns:p14="http://schemas.microsoft.com/office/powerpoint/2010/main" val="316897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9974-FA91-65A1-155A-9D3B9CA62746}"/>
              </a:ext>
            </a:extLst>
          </p:cNvPr>
          <p:cNvSpPr>
            <a:spLocks noGrp="1"/>
          </p:cNvSpPr>
          <p:nvPr>
            <p:ph type="title"/>
          </p:nvPr>
        </p:nvSpPr>
        <p:spPr/>
        <p:txBody>
          <a:bodyPr/>
          <a:lstStyle/>
          <a:p>
            <a:r>
              <a:rPr lang="en-US" dirty="0"/>
              <a:t>What Historical Trauma looks like</a:t>
            </a:r>
          </a:p>
        </p:txBody>
      </p:sp>
      <p:sp>
        <p:nvSpPr>
          <p:cNvPr id="3" name="Content Placeholder 2">
            <a:extLst>
              <a:ext uri="{FF2B5EF4-FFF2-40B4-BE49-F238E27FC236}">
                <a16:creationId xmlns:a16="http://schemas.microsoft.com/office/drawing/2014/main" id="{A72B5013-7F0A-670F-35F3-4FB27AD6836D}"/>
              </a:ext>
            </a:extLst>
          </p:cNvPr>
          <p:cNvSpPr>
            <a:spLocks noGrp="1"/>
          </p:cNvSpPr>
          <p:nvPr>
            <p:ph sz="half" idx="1"/>
          </p:nvPr>
        </p:nvSpPr>
        <p:spPr/>
        <p:txBody>
          <a:bodyPr/>
          <a:lstStyle/>
          <a:p>
            <a:r>
              <a:rPr lang="en-US" dirty="0"/>
              <a:t>Lack of cultural identity</a:t>
            </a:r>
          </a:p>
          <a:p>
            <a:r>
              <a:rPr lang="en-US" dirty="0"/>
              <a:t>Low educational achievement</a:t>
            </a:r>
          </a:p>
          <a:p>
            <a:r>
              <a:rPr lang="en-US" dirty="0"/>
              <a:t>Lower socio-economic status</a:t>
            </a:r>
          </a:p>
          <a:p>
            <a:r>
              <a:rPr lang="en-US" dirty="0"/>
              <a:t>Domestic violence</a:t>
            </a:r>
          </a:p>
          <a:p>
            <a:r>
              <a:rPr lang="en-US" dirty="0"/>
              <a:t>Sexual abuse</a:t>
            </a:r>
          </a:p>
          <a:p>
            <a:r>
              <a:rPr lang="en-US" dirty="0"/>
              <a:t>Unhealthy relationships</a:t>
            </a:r>
          </a:p>
          <a:p>
            <a:r>
              <a:rPr lang="en-US" dirty="0"/>
              <a:t>Substance abuse</a:t>
            </a:r>
          </a:p>
          <a:p>
            <a:r>
              <a:rPr lang="en-US" dirty="0"/>
              <a:t>Chronic grief</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81D7B974-857E-27D9-A932-5F9E0D6C77AA}"/>
              </a:ext>
            </a:extLst>
          </p:cNvPr>
          <p:cNvSpPr>
            <a:spLocks noGrp="1"/>
          </p:cNvSpPr>
          <p:nvPr>
            <p:ph sz="half" idx="2"/>
          </p:nvPr>
        </p:nvSpPr>
        <p:spPr/>
        <p:txBody>
          <a:bodyPr vert="horz" lIns="91440" tIns="45720" rIns="91440" bIns="45720" rtlCol="0" anchor="t">
            <a:normAutofit/>
          </a:bodyPr>
          <a:lstStyle/>
          <a:p>
            <a:r>
              <a:rPr lang="en-US" dirty="0"/>
              <a:t>Incarceration</a:t>
            </a:r>
          </a:p>
          <a:p>
            <a:r>
              <a:rPr lang="en-US" dirty="0"/>
              <a:t>Mental health Issues</a:t>
            </a:r>
          </a:p>
          <a:p>
            <a:r>
              <a:rPr lang="en-US" dirty="0"/>
              <a:t>Suicide</a:t>
            </a:r>
          </a:p>
          <a:p>
            <a:r>
              <a:rPr lang="en-US" dirty="0"/>
              <a:t>Missing and Murdered Indigenous Relatives (MMIR)</a:t>
            </a:r>
          </a:p>
        </p:txBody>
      </p:sp>
      <p:sp>
        <p:nvSpPr>
          <p:cNvPr id="5" name="Rectangle 4">
            <a:extLst>
              <a:ext uri="{FF2B5EF4-FFF2-40B4-BE49-F238E27FC236}">
                <a16:creationId xmlns:a16="http://schemas.microsoft.com/office/drawing/2014/main" id="{29F00872-1FFE-E55B-0175-B6BA1A513FBF}"/>
              </a:ext>
            </a:extLst>
          </p:cNvPr>
          <p:cNvSpPr/>
          <p:nvPr/>
        </p:nvSpPr>
        <p:spPr>
          <a:xfrm>
            <a:off x="4974016" y="4288209"/>
            <a:ext cx="6874224" cy="1569660"/>
          </a:xfrm>
          <a:prstGeom prst="rect">
            <a:avLst/>
          </a:prstGeom>
          <a:noFill/>
        </p:spPr>
        <p:txBody>
          <a:bodyPr wrap="square" lIns="91440" tIns="45720" rIns="91440" bIns="45720">
            <a:spAutoFit/>
          </a:bodyPr>
          <a:lstStyle/>
          <a:p>
            <a:r>
              <a:rPr lang="en-US" sz="4800" dirty="0">
                <a:ln w="0"/>
                <a:solidFill>
                  <a:schemeClr val="accent1"/>
                </a:solidFill>
                <a:effectLst>
                  <a:outerShdw blurRad="38100" dist="25400" dir="5400000" algn="ctr" rotWithShape="0">
                    <a:srgbClr val="6E747A">
                      <a:alpha val="43000"/>
                    </a:srgbClr>
                  </a:outerShdw>
                </a:effectLst>
              </a:rPr>
              <a:t>TRAUMA THAT CREATES </a:t>
            </a:r>
          </a:p>
          <a:p>
            <a:r>
              <a:rPr lang="en-US" sz="4800" dirty="0">
                <a:ln w="0"/>
                <a:solidFill>
                  <a:schemeClr val="accent1"/>
                </a:solidFill>
                <a:effectLst>
                  <a:outerShdw blurRad="38100" dist="25400" dir="5400000" algn="ctr" rotWithShape="0">
                    <a:srgbClr val="6E747A">
                      <a:alpha val="43000"/>
                    </a:srgbClr>
                  </a:outerShdw>
                </a:effectLst>
              </a:rPr>
              <a:t>MORE TRAUMA</a:t>
            </a:r>
          </a:p>
        </p:txBody>
      </p:sp>
      <p:sp>
        <p:nvSpPr>
          <p:cNvPr id="7" name="TextBox 6">
            <a:extLst>
              <a:ext uri="{FF2B5EF4-FFF2-40B4-BE49-F238E27FC236}">
                <a16:creationId xmlns:a16="http://schemas.microsoft.com/office/drawing/2014/main" id="{2739E24B-86B2-8DA1-CD1C-9D7DD619BD07}"/>
              </a:ext>
            </a:extLst>
          </p:cNvPr>
          <p:cNvSpPr txBox="1"/>
          <p:nvPr/>
        </p:nvSpPr>
        <p:spPr>
          <a:xfrm>
            <a:off x="6334699" y="6206514"/>
            <a:ext cx="3026149" cy="369332"/>
          </a:xfrm>
          <a:prstGeom prst="rect">
            <a:avLst/>
          </a:prstGeom>
          <a:noFill/>
        </p:spPr>
        <p:txBody>
          <a:bodyPr wrap="none" rtlCol="0">
            <a:spAutoFit/>
          </a:bodyPr>
          <a:lstStyle/>
          <a:p>
            <a:r>
              <a:rPr lang="en-US" dirty="0"/>
              <a:t>(Wellbriety Movement, 2011)</a:t>
            </a:r>
          </a:p>
        </p:txBody>
      </p:sp>
    </p:spTree>
    <p:extLst>
      <p:ext uri="{BB962C8B-B14F-4D97-AF65-F5344CB8AC3E}">
        <p14:creationId xmlns:p14="http://schemas.microsoft.com/office/powerpoint/2010/main" val="115217586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55B7-06DF-EFB5-3F2E-B75598A68F04}"/>
              </a:ext>
            </a:extLst>
          </p:cNvPr>
          <p:cNvSpPr>
            <a:spLocks noGrp="1"/>
          </p:cNvSpPr>
          <p:nvPr>
            <p:ph type="title"/>
          </p:nvPr>
        </p:nvSpPr>
        <p:spPr/>
        <p:txBody>
          <a:bodyPr/>
          <a:lstStyle/>
          <a:p>
            <a:r>
              <a:rPr lang="en-US" dirty="0"/>
              <a:t>PTSD in Child Witness to DV</a:t>
            </a:r>
          </a:p>
        </p:txBody>
      </p:sp>
      <p:sp>
        <p:nvSpPr>
          <p:cNvPr id="3" name="Content Placeholder 2">
            <a:extLst>
              <a:ext uri="{FF2B5EF4-FFF2-40B4-BE49-F238E27FC236}">
                <a16:creationId xmlns:a16="http://schemas.microsoft.com/office/drawing/2014/main" id="{4AC6F165-0E68-752D-D38B-44631067CA67}"/>
              </a:ext>
            </a:extLst>
          </p:cNvPr>
          <p:cNvSpPr>
            <a:spLocks noGrp="1"/>
          </p:cNvSpPr>
          <p:nvPr>
            <p:ph sz="half" idx="1"/>
          </p:nvPr>
        </p:nvSpPr>
        <p:spPr>
          <a:xfrm>
            <a:off x="838199" y="1825625"/>
            <a:ext cx="4951959" cy="4351338"/>
          </a:xfrm>
        </p:spPr>
        <p:txBody>
          <a:bodyPr vert="horz" lIns="91440" tIns="45720" rIns="91440" bIns="45720" rtlCol="0" anchor="t">
            <a:normAutofit fontScale="92500" lnSpcReduction="10000"/>
          </a:bodyPr>
          <a:lstStyle/>
          <a:p>
            <a:r>
              <a:rPr lang="en-US" dirty="0"/>
              <a:t>Lower </a:t>
            </a:r>
            <a:r>
              <a:rPr lang="en-US"/>
              <a:t>self-worth</a:t>
            </a:r>
            <a:endParaRPr lang="en-US" dirty="0"/>
          </a:p>
          <a:p>
            <a:r>
              <a:rPr lang="en-US" dirty="0"/>
              <a:t>Lower self esteem</a:t>
            </a:r>
          </a:p>
          <a:p>
            <a:r>
              <a:rPr lang="en-US" dirty="0"/>
              <a:t>Aggression</a:t>
            </a:r>
          </a:p>
          <a:p>
            <a:r>
              <a:rPr lang="en-US" dirty="0"/>
              <a:t>Self-destruction</a:t>
            </a:r>
          </a:p>
          <a:p>
            <a:r>
              <a:rPr lang="en-US" dirty="0"/>
              <a:t>Recurring nightmares</a:t>
            </a:r>
          </a:p>
          <a:p>
            <a:r>
              <a:rPr lang="en-US" dirty="0"/>
              <a:t>Hypervigilance in safe places</a:t>
            </a:r>
          </a:p>
          <a:p>
            <a:r>
              <a:rPr lang="en-US" dirty="0"/>
              <a:t>Disconnection from family traditions</a:t>
            </a:r>
          </a:p>
          <a:p>
            <a:r>
              <a:rPr lang="en-US" dirty="0"/>
              <a:t>Persistent feelings of guilt or shame</a:t>
            </a:r>
          </a:p>
        </p:txBody>
      </p:sp>
      <p:sp>
        <p:nvSpPr>
          <p:cNvPr id="4" name="Content Placeholder 2">
            <a:extLst>
              <a:ext uri="{FF2B5EF4-FFF2-40B4-BE49-F238E27FC236}">
                <a16:creationId xmlns:a16="http://schemas.microsoft.com/office/drawing/2014/main" id="{08D88060-05DD-D7C6-E149-57A3C3B6D3D2}"/>
              </a:ext>
            </a:extLst>
          </p:cNvPr>
          <p:cNvSpPr txBox="1">
            <a:spLocks/>
          </p:cNvSpPr>
          <p:nvPr/>
        </p:nvSpPr>
        <p:spPr>
          <a:xfrm>
            <a:off x="6401843" y="1825625"/>
            <a:ext cx="47713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Increased rates of substance use</a:t>
            </a:r>
          </a:p>
          <a:p>
            <a:r>
              <a:rPr lang="en-US" dirty="0"/>
              <a:t>Unhealthy relationships</a:t>
            </a:r>
          </a:p>
          <a:p>
            <a:r>
              <a:rPr lang="en-US" dirty="0"/>
              <a:t>Depression</a:t>
            </a:r>
          </a:p>
          <a:p>
            <a:r>
              <a:rPr lang="en-US" dirty="0"/>
              <a:t>Anxiety </a:t>
            </a:r>
          </a:p>
        </p:txBody>
      </p:sp>
      <p:sp>
        <p:nvSpPr>
          <p:cNvPr id="6" name="TextBox 5">
            <a:extLst>
              <a:ext uri="{FF2B5EF4-FFF2-40B4-BE49-F238E27FC236}">
                <a16:creationId xmlns:a16="http://schemas.microsoft.com/office/drawing/2014/main" id="{8428573A-218E-BF22-E1AF-3BC410B4F94C}"/>
              </a:ext>
            </a:extLst>
          </p:cNvPr>
          <p:cNvSpPr txBox="1"/>
          <p:nvPr/>
        </p:nvSpPr>
        <p:spPr>
          <a:xfrm>
            <a:off x="7105880" y="6176963"/>
            <a:ext cx="1988942" cy="369332"/>
          </a:xfrm>
          <a:prstGeom prst="rect">
            <a:avLst/>
          </a:prstGeom>
          <a:noFill/>
        </p:spPr>
        <p:txBody>
          <a:bodyPr wrap="none" rtlCol="0">
            <a:spAutoFit/>
          </a:bodyPr>
          <a:lstStyle/>
          <a:p>
            <a:r>
              <a:rPr lang="en-US" dirty="0"/>
              <a:t>(Vickerman, 2011)</a:t>
            </a:r>
          </a:p>
        </p:txBody>
      </p:sp>
    </p:spTree>
    <p:extLst>
      <p:ext uri="{BB962C8B-B14F-4D97-AF65-F5344CB8AC3E}">
        <p14:creationId xmlns:p14="http://schemas.microsoft.com/office/powerpoint/2010/main" val="57806564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F5E07-A66B-4215-4A7F-D8BFE804D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69C52-FA47-38B3-F68D-C690B232624A}"/>
              </a:ext>
            </a:extLst>
          </p:cNvPr>
          <p:cNvSpPr>
            <a:spLocks noGrp="1"/>
          </p:cNvSpPr>
          <p:nvPr>
            <p:ph type="title"/>
          </p:nvPr>
        </p:nvSpPr>
        <p:spPr/>
        <p:txBody>
          <a:bodyPr>
            <a:normAutofit fontScale="90000"/>
          </a:bodyPr>
          <a:lstStyle/>
          <a:p>
            <a:r>
              <a:rPr lang="en-US" dirty="0"/>
              <a:t>Scope of the Issues</a:t>
            </a:r>
          </a:p>
        </p:txBody>
      </p:sp>
      <p:sp>
        <p:nvSpPr>
          <p:cNvPr id="3" name="Text Placeholder 2">
            <a:extLst>
              <a:ext uri="{FF2B5EF4-FFF2-40B4-BE49-F238E27FC236}">
                <a16:creationId xmlns:a16="http://schemas.microsoft.com/office/drawing/2014/main" id="{8E3EC2B0-2D92-B0B4-7F33-545C87F1E7D4}"/>
              </a:ext>
            </a:extLst>
          </p:cNvPr>
          <p:cNvSpPr>
            <a:spLocks noGrp="1"/>
          </p:cNvSpPr>
          <p:nvPr>
            <p:ph type="body" idx="1"/>
          </p:nvPr>
        </p:nvSpPr>
        <p:spPr>
          <a:xfrm>
            <a:off x="838200" y="2824293"/>
            <a:ext cx="7208520" cy="1500187"/>
          </a:xfrm>
        </p:spPr>
        <p:txBody>
          <a:bodyPr/>
          <a:lstStyle/>
          <a:p>
            <a:r>
              <a:rPr lang="en-US" dirty="0"/>
              <a:t>The Intersectionality of Domestic Violence and Child Welfare</a:t>
            </a:r>
          </a:p>
        </p:txBody>
      </p:sp>
    </p:spTree>
    <p:extLst>
      <p:ext uri="{BB962C8B-B14F-4D97-AF65-F5344CB8AC3E}">
        <p14:creationId xmlns:p14="http://schemas.microsoft.com/office/powerpoint/2010/main" val="394298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AFACA8-EBF3-677E-52E6-3B93D0CC636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00" y="1758427"/>
            <a:ext cx="8351129" cy="5031555"/>
          </a:xfrm>
          <a:prstGeom prst="rect">
            <a:avLst/>
          </a:prstGeom>
          <a:solidFill>
            <a:srgbClr val="FFFFFF"/>
          </a:solidFill>
        </p:spPr>
      </p:pic>
      <p:sp>
        <p:nvSpPr>
          <p:cNvPr id="2" name="Title 1">
            <a:extLst>
              <a:ext uri="{FF2B5EF4-FFF2-40B4-BE49-F238E27FC236}">
                <a16:creationId xmlns:a16="http://schemas.microsoft.com/office/drawing/2014/main" id="{9DE22881-D29D-3E4E-B3E9-F83ADB6DAC5B}"/>
              </a:ext>
            </a:extLst>
          </p:cNvPr>
          <p:cNvSpPr>
            <a:spLocks noGrp="1"/>
          </p:cNvSpPr>
          <p:nvPr>
            <p:ph type="title"/>
          </p:nvPr>
        </p:nvSpPr>
        <p:spPr>
          <a:xfrm>
            <a:off x="838200" y="748234"/>
            <a:ext cx="6995746" cy="646331"/>
          </a:xfrm>
        </p:spPr>
        <p:txBody>
          <a:bodyPr anchor="ctr">
            <a:normAutofit/>
          </a:bodyPr>
          <a:lstStyle/>
          <a:p>
            <a:r>
              <a:rPr lang="en-US" dirty="0"/>
              <a:t>What the Data Says</a:t>
            </a:r>
          </a:p>
        </p:txBody>
      </p:sp>
    </p:spTree>
    <p:extLst>
      <p:ext uri="{BB962C8B-B14F-4D97-AF65-F5344CB8AC3E}">
        <p14:creationId xmlns:p14="http://schemas.microsoft.com/office/powerpoint/2010/main" val="33927120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ntserrat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13031</TotalTime>
  <Words>6633</Words>
  <Application>Microsoft Office PowerPoint</Application>
  <PresentationFormat>Widescreen</PresentationFormat>
  <Paragraphs>674</Paragraphs>
  <Slides>49</Slides>
  <Notes>39</Notes>
  <HiddenSlides>1</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Healing Together: Holistic Approaches to Domestic Violence and Child Maltreatment</vt:lpstr>
      <vt:lpstr>Welcome and Introduction</vt:lpstr>
      <vt:lpstr>NICWA</vt:lpstr>
      <vt:lpstr>Treating the Symptoms</vt:lpstr>
      <vt:lpstr>Impacts of Historical Trauma</vt:lpstr>
      <vt:lpstr>What Historical Trauma looks like</vt:lpstr>
      <vt:lpstr>PTSD in Child Witness to DV</vt:lpstr>
      <vt:lpstr>Scope of the Issues</vt:lpstr>
      <vt:lpstr>What the Data Says</vt:lpstr>
      <vt:lpstr>Domestic Violence in Indian Country</vt:lpstr>
      <vt:lpstr>National Child Abuse and Neglect Data System</vt:lpstr>
      <vt:lpstr>Overlap</vt:lpstr>
      <vt:lpstr>Disproportionality in Child Welfare</vt:lpstr>
      <vt:lpstr>Mandated Reporting</vt:lpstr>
      <vt:lpstr>Child Abuse Laws in Indian Country</vt:lpstr>
      <vt:lpstr>Components of Mandatory Reporting</vt:lpstr>
      <vt:lpstr>Intersection of Domestic Violence and Child Welfare</vt:lpstr>
      <vt:lpstr>Intersection of DV, Child Welfare, MH and Substance Use Disorders</vt:lpstr>
      <vt:lpstr>Intersection of DV/CW</vt:lpstr>
      <vt:lpstr>Other Considerations</vt:lpstr>
      <vt:lpstr>Effects on Children</vt:lpstr>
      <vt:lpstr>Inter-Personal Violence (IPV) in the Home</vt:lpstr>
      <vt:lpstr>Physical Impact</vt:lpstr>
      <vt:lpstr>Psychological and Social Impact</vt:lpstr>
      <vt:lpstr>Effects of IPV on Children</vt:lpstr>
      <vt:lpstr>Effects on Younger Children</vt:lpstr>
      <vt:lpstr>Pre-Adolescent Child</vt:lpstr>
      <vt:lpstr>Adolescent Youth</vt:lpstr>
      <vt:lpstr>Long-Term Effects</vt:lpstr>
      <vt:lpstr>Healing from Family Violence</vt:lpstr>
      <vt:lpstr>Parents: Give Children Love and Care</vt:lpstr>
      <vt:lpstr>Healing</vt:lpstr>
      <vt:lpstr>Challenges in DV/CW Collaboration</vt:lpstr>
      <vt:lpstr>Challenges in Collaboration</vt:lpstr>
      <vt:lpstr>Systemic issues of oppression</vt:lpstr>
      <vt:lpstr>Approaches to strengthen coordinated case planning</vt:lpstr>
      <vt:lpstr>Effective Practices and Staff Considerations</vt:lpstr>
      <vt:lpstr>PowerPoint Presentation</vt:lpstr>
      <vt:lpstr>3 Guiding Principles </vt:lpstr>
      <vt:lpstr>If they have a Child Welfare case</vt:lpstr>
      <vt:lpstr>Open Child Welfare Case?</vt:lpstr>
      <vt:lpstr>Additional considerations</vt:lpstr>
      <vt:lpstr>Successful Strategies</vt:lpstr>
      <vt:lpstr>Additional Resources</vt:lpstr>
      <vt:lpstr>Additional Resources &amp; References </vt:lpstr>
      <vt:lpstr>NICWA Membership</vt:lpstr>
      <vt:lpstr>Join our Network of Advocates for Native children and families</vt:lpstr>
      <vt:lpstr>Misty Flowers (Isanti Dakota/Tlingit)</vt:lpstr>
      <vt:lpstr>Connect with NICWA!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Pascual</dc:creator>
  <cp:lastModifiedBy>Misty Flowers</cp:lastModifiedBy>
  <cp:revision>250</cp:revision>
  <cp:lastPrinted>2025-01-22T19:26:36Z</cp:lastPrinted>
  <dcterms:created xsi:type="dcterms:W3CDTF">2024-09-13T04:20:38Z</dcterms:created>
  <dcterms:modified xsi:type="dcterms:W3CDTF">2026-03-19T23:23:49Z</dcterms:modified>
</cp:coreProperties>
</file>